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8" r:id="rId3"/>
    <p:sldId id="264" r:id="rId4"/>
    <p:sldId id="259" r:id="rId5"/>
    <p:sldId id="263" r:id="rId6"/>
    <p:sldId id="265" r:id="rId7"/>
    <p:sldId id="266" r:id="rId8"/>
    <p:sldId id="262" r:id="rId9"/>
    <p:sldId id="267" r:id="rId10"/>
    <p:sldId id="280" r:id="rId11"/>
    <p:sldId id="281" r:id="rId12"/>
    <p:sldId id="282" r:id="rId13"/>
    <p:sldId id="268" r:id="rId14"/>
    <p:sldId id="277" r:id="rId15"/>
    <p:sldId id="269" r:id="rId16"/>
    <p:sldId id="270" r:id="rId17"/>
    <p:sldId id="271" r:id="rId18"/>
    <p:sldId id="272" r:id="rId19"/>
    <p:sldId id="273" r:id="rId20"/>
    <p:sldId id="276" r:id="rId21"/>
    <p:sldId id="274" r:id="rId22"/>
    <p:sldId id="275" r:id="rId23"/>
    <p:sldId id="279" r:id="rId2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93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A41718-FC4F-48AB-B222-D8143E892E55}" type="doc">
      <dgm:prSet loTypeId="urn:microsoft.com/office/officeart/2005/8/layout/radial1" loCatId="cycle" qsTypeId="urn:microsoft.com/office/officeart/2005/8/quickstyle/simple1" qsCatId="simple" csTypeId="urn:microsoft.com/office/officeart/2005/8/colors/accent6_3" csCatId="accent6" phldr="1"/>
      <dgm:spPr/>
      <dgm:t>
        <a:bodyPr/>
        <a:lstStyle/>
        <a:p>
          <a:endParaRPr lang="zh-TW" altLang="en-US"/>
        </a:p>
      </dgm:t>
    </dgm:pt>
    <dgm:pt modelId="{97BDB55D-1EA3-44FB-80E2-F174F88A443B}">
      <dgm:prSet phldrT="[文字]"/>
      <dgm:spPr/>
      <dgm:t>
        <a:bodyPr/>
        <a:lstStyle/>
        <a:p>
          <a:r>
            <a:rPr lang="zh-TW" altLang="en-US" dirty="0" smtClean="0"/>
            <a:t>善終祝禱員培訓課程</a:t>
          </a:r>
          <a:endParaRPr lang="zh-TW" altLang="en-US" dirty="0"/>
        </a:p>
      </dgm:t>
    </dgm:pt>
    <dgm:pt modelId="{16786E24-033A-4F22-BB56-E3B73A196F50}" type="parTrans" cxnId="{301644BC-19BE-4260-872B-23A620C7714D}">
      <dgm:prSet/>
      <dgm:spPr/>
      <dgm:t>
        <a:bodyPr/>
        <a:lstStyle/>
        <a:p>
          <a:endParaRPr lang="zh-TW" altLang="en-US"/>
        </a:p>
      </dgm:t>
    </dgm:pt>
    <dgm:pt modelId="{B7EF01F2-9790-46AC-B227-6AD902A92F84}" type="sibTrans" cxnId="{301644BC-19BE-4260-872B-23A620C7714D}">
      <dgm:prSet/>
      <dgm:spPr/>
      <dgm:t>
        <a:bodyPr/>
        <a:lstStyle/>
        <a:p>
          <a:endParaRPr lang="zh-TW" altLang="en-US"/>
        </a:p>
      </dgm:t>
    </dgm:pt>
    <dgm:pt modelId="{B721E316-C142-4D60-AA28-1213AE169868}">
      <dgm:prSet phldrT="[文字]"/>
      <dgm:spPr/>
      <dgm:t>
        <a:bodyPr/>
        <a:lstStyle/>
        <a:p>
          <a:r>
            <a:rPr lang="zh-TW" altLang="en-US" dirty="0" smtClean="0"/>
            <a:t>天主教臨終關懷</a:t>
          </a:r>
          <a:r>
            <a:rPr lang="en-US" altLang="zh-TW" dirty="0" smtClean="0"/>
            <a:t>/</a:t>
          </a:r>
          <a:r>
            <a:rPr lang="zh-TW" altLang="en-US" dirty="0" smtClean="0"/>
            <a:t>生死觀</a:t>
          </a:r>
          <a:endParaRPr lang="en-US" altLang="zh-TW" dirty="0" smtClean="0"/>
        </a:p>
        <a:p>
          <a:r>
            <a:rPr lang="zh-TW" altLang="en-US" dirty="0" smtClean="0"/>
            <a:t>蔣婷華</a:t>
          </a:r>
          <a:endParaRPr lang="zh-TW" altLang="en-US" dirty="0"/>
        </a:p>
      </dgm:t>
    </dgm:pt>
    <dgm:pt modelId="{AC882D40-77E1-4AED-8286-1A484453947F}" type="parTrans" cxnId="{F496CEDC-6C23-46D4-B820-B1CADCC5AA86}">
      <dgm:prSet/>
      <dgm:spPr/>
      <dgm:t>
        <a:bodyPr/>
        <a:lstStyle/>
        <a:p>
          <a:endParaRPr lang="zh-TW" altLang="en-US"/>
        </a:p>
      </dgm:t>
    </dgm:pt>
    <dgm:pt modelId="{23CC40DC-19B9-45D0-B51A-20391907616D}" type="sibTrans" cxnId="{F496CEDC-6C23-46D4-B820-B1CADCC5AA86}">
      <dgm:prSet/>
      <dgm:spPr/>
      <dgm:t>
        <a:bodyPr/>
        <a:lstStyle/>
        <a:p>
          <a:endParaRPr lang="zh-TW" altLang="en-US"/>
        </a:p>
      </dgm:t>
    </dgm:pt>
    <dgm:pt modelId="{B6C9CCED-5627-4CAA-8AF2-00933A37C569}">
      <dgm:prSet phldrT="[文字]"/>
      <dgm:spPr/>
      <dgm:t>
        <a:bodyPr/>
        <a:lstStyle/>
        <a:p>
          <a:r>
            <a:rPr lang="zh-TW" altLang="en-US" dirty="0" smtClean="0"/>
            <a:t>聆聽</a:t>
          </a:r>
          <a:endParaRPr lang="en-US" altLang="zh-TW" dirty="0" smtClean="0"/>
        </a:p>
        <a:p>
          <a:r>
            <a:rPr lang="zh-TW" altLang="en-US" dirty="0" smtClean="0"/>
            <a:t>初層次同理心</a:t>
          </a:r>
          <a:endParaRPr lang="en-US" altLang="zh-TW" dirty="0" smtClean="0"/>
        </a:p>
        <a:p>
          <a:r>
            <a:rPr lang="zh-TW" altLang="en-US" dirty="0" smtClean="0"/>
            <a:t>耕莘院牧</a:t>
          </a:r>
          <a:endParaRPr lang="zh-TW" altLang="en-US" dirty="0"/>
        </a:p>
      </dgm:t>
    </dgm:pt>
    <dgm:pt modelId="{0B70D49B-F47E-4701-969B-6B5FAF7EC650}" type="parTrans" cxnId="{6FECFDB3-7951-4B9B-9189-4648FA6E18EE}">
      <dgm:prSet/>
      <dgm:spPr/>
      <dgm:t>
        <a:bodyPr/>
        <a:lstStyle/>
        <a:p>
          <a:endParaRPr lang="zh-TW" altLang="en-US"/>
        </a:p>
      </dgm:t>
    </dgm:pt>
    <dgm:pt modelId="{DA8B1E89-0661-4E34-9808-313BCD069F11}" type="sibTrans" cxnId="{6FECFDB3-7951-4B9B-9189-4648FA6E18EE}">
      <dgm:prSet/>
      <dgm:spPr/>
      <dgm:t>
        <a:bodyPr/>
        <a:lstStyle/>
        <a:p>
          <a:endParaRPr lang="zh-TW" altLang="en-US"/>
        </a:p>
      </dgm:t>
    </dgm:pt>
    <dgm:pt modelId="{85A1D559-3632-4EF7-B4D8-AF0F2A4E7450}">
      <dgm:prSet phldrT="[文字]"/>
      <dgm:spPr/>
      <dgm:t>
        <a:bodyPr/>
        <a:lstStyle/>
        <a:p>
          <a:r>
            <a:rPr lang="zh-TW" altLang="en-US" dirty="0" smtClean="0"/>
            <a:t>現況及經驗分享</a:t>
          </a:r>
          <a:endParaRPr lang="en-US" altLang="zh-TW" dirty="0" smtClean="0"/>
        </a:p>
        <a:p>
          <a:r>
            <a:rPr lang="zh-TW" altLang="en-US" dirty="0" smtClean="0"/>
            <a:t>吳長榮</a:t>
          </a:r>
          <a:endParaRPr lang="en-US" altLang="zh-TW" dirty="0" smtClean="0"/>
        </a:p>
        <a:p>
          <a:r>
            <a:rPr lang="zh-TW" altLang="en-US" dirty="0" smtClean="0"/>
            <a:t>呂文榮</a:t>
          </a:r>
          <a:endParaRPr lang="zh-TW" altLang="en-US" dirty="0"/>
        </a:p>
      </dgm:t>
    </dgm:pt>
    <dgm:pt modelId="{3818D609-20F3-464A-B9D0-EEF39148591F}" type="parTrans" cxnId="{DA2B6677-C002-4ECE-9B1C-2933082BB594}">
      <dgm:prSet/>
      <dgm:spPr/>
      <dgm:t>
        <a:bodyPr/>
        <a:lstStyle/>
        <a:p>
          <a:endParaRPr lang="zh-TW" altLang="en-US"/>
        </a:p>
      </dgm:t>
    </dgm:pt>
    <dgm:pt modelId="{889C586B-20DE-4C8E-8CA6-8B34C9E6B2C5}" type="sibTrans" cxnId="{DA2B6677-C002-4ECE-9B1C-2933082BB594}">
      <dgm:prSet/>
      <dgm:spPr/>
      <dgm:t>
        <a:bodyPr/>
        <a:lstStyle/>
        <a:p>
          <a:endParaRPr lang="zh-TW" altLang="en-US"/>
        </a:p>
      </dgm:t>
    </dgm:pt>
    <dgm:pt modelId="{429A8123-8A01-494B-B804-41A2F13E6542}">
      <dgm:prSet phldrT="[文字]"/>
      <dgm:spPr/>
      <dgm:t>
        <a:bodyPr/>
        <a:lstStyle/>
        <a:p>
          <a:r>
            <a:rPr lang="zh-TW" altLang="en-US" dirty="0" smtClean="0"/>
            <a:t>牧靈探訪</a:t>
          </a:r>
          <a:endParaRPr lang="en-US" altLang="zh-TW" dirty="0" smtClean="0"/>
        </a:p>
        <a:p>
          <a:r>
            <a:rPr lang="zh-TW" altLang="en-US" dirty="0" smtClean="0"/>
            <a:t>哀傷輔導</a:t>
          </a:r>
          <a:endParaRPr lang="zh-TW" altLang="en-US" dirty="0"/>
        </a:p>
      </dgm:t>
    </dgm:pt>
    <dgm:pt modelId="{7A8FF394-58D4-4707-BA20-AC2D54C06C87}" type="parTrans" cxnId="{5B8E7426-B091-4DFD-B65B-70F34B2DFDFA}">
      <dgm:prSet/>
      <dgm:spPr/>
      <dgm:t>
        <a:bodyPr/>
        <a:lstStyle/>
        <a:p>
          <a:endParaRPr lang="zh-TW" altLang="en-US"/>
        </a:p>
      </dgm:t>
    </dgm:pt>
    <dgm:pt modelId="{5FE173A0-F658-486C-A860-200104CFE770}" type="sibTrans" cxnId="{5B8E7426-B091-4DFD-B65B-70F34B2DFDFA}">
      <dgm:prSet/>
      <dgm:spPr/>
      <dgm:t>
        <a:bodyPr/>
        <a:lstStyle/>
        <a:p>
          <a:endParaRPr lang="zh-TW" altLang="en-US"/>
        </a:p>
      </dgm:t>
    </dgm:pt>
    <dgm:pt modelId="{DAB5937D-2E67-49D4-BCBF-4A5D0CBBD709}">
      <dgm:prSet/>
      <dgm:spPr/>
      <dgm:t>
        <a:bodyPr/>
        <a:lstStyle/>
        <a:p>
          <a:r>
            <a:rPr lang="zh-TW" altLang="en-US" dirty="0" smtClean="0"/>
            <a:t>與臨終病人</a:t>
          </a:r>
          <a:r>
            <a:rPr lang="en-US" altLang="zh-TW" dirty="0" smtClean="0"/>
            <a:t>/</a:t>
          </a:r>
          <a:r>
            <a:rPr lang="zh-TW" altLang="en-US" dirty="0" smtClean="0"/>
            <a:t>家屬共在地藝術</a:t>
          </a:r>
          <a:endParaRPr lang="en-US" altLang="zh-TW" dirty="0" smtClean="0"/>
        </a:p>
        <a:p>
          <a:r>
            <a:rPr lang="zh-TW" altLang="en-US" dirty="0" smtClean="0"/>
            <a:t>趙可式</a:t>
          </a:r>
          <a:endParaRPr lang="zh-TW" altLang="en-US" dirty="0"/>
        </a:p>
      </dgm:t>
    </dgm:pt>
    <dgm:pt modelId="{35C71C19-A5B9-40CF-AA64-C48EAF0DCC5E}" type="parTrans" cxnId="{54B4FBEA-B2B1-4E73-8ED3-F6BCFE7C8F3D}">
      <dgm:prSet/>
      <dgm:spPr/>
      <dgm:t>
        <a:bodyPr/>
        <a:lstStyle/>
        <a:p>
          <a:endParaRPr lang="zh-TW" altLang="en-US"/>
        </a:p>
      </dgm:t>
    </dgm:pt>
    <dgm:pt modelId="{D06197E5-A01B-4C31-A528-15D5BC1203AC}" type="sibTrans" cxnId="{54B4FBEA-B2B1-4E73-8ED3-F6BCFE7C8F3D}">
      <dgm:prSet/>
      <dgm:spPr/>
      <dgm:t>
        <a:bodyPr/>
        <a:lstStyle/>
        <a:p>
          <a:endParaRPr lang="zh-TW" altLang="en-US"/>
        </a:p>
      </dgm:t>
    </dgm:pt>
    <dgm:pt modelId="{81FA8977-F398-451F-BB84-545F9F434B5B}" type="pres">
      <dgm:prSet presAssocID="{A4A41718-FC4F-48AB-B222-D8143E892E55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BC51209-C5F0-4AFA-9DB0-2720A6DA8D28}" type="pres">
      <dgm:prSet presAssocID="{97BDB55D-1EA3-44FB-80E2-F174F88A443B}" presName="centerShape" presStyleLbl="node0" presStyleIdx="0" presStyleCnt="1"/>
      <dgm:spPr/>
      <dgm:t>
        <a:bodyPr/>
        <a:lstStyle/>
        <a:p>
          <a:endParaRPr lang="zh-TW" altLang="en-US"/>
        </a:p>
      </dgm:t>
    </dgm:pt>
    <dgm:pt modelId="{0B9EE3A5-80AF-4A44-B420-C37E368BD879}" type="pres">
      <dgm:prSet presAssocID="{AC882D40-77E1-4AED-8286-1A484453947F}" presName="Name9" presStyleLbl="parChTrans1D2" presStyleIdx="0" presStyleCnt="5"/>
      <dgm:spPr/>
      <dgm:t>
        <a:bodyPr/>
        <a:lstStyle/>
        <a:p>
          <a:endParaRPr lang="zh-TW" altLang="en-US"/>
        </a:p>
      </dgm:t>
    </dgm:pt>
    <dgm:pt modelId="{C679E5AE-55E5-4A2E-BDDA-596E1A2CBF92}" type="pres">
      <dgm:prSet presAssocID="{AC882D40-77E1-4AED-8286-1A484453947F}" presName="connTx" presStyleLbl="parChTrans1D2" presStyleIdx="0" presStyleCnt="5"/>
      <dgm:spPr/>
      <dgm:t>
        <a:bodyPr/>
        <a:lstStyle/>
        <a:p>
          <a:endParaRPr lang="zh-TW" altLang="en-US"/>
        </a:p>
      </dgm:t>
    </dgm:pt>
    <dgm:pt modelId="{43FB7A39-62A0-4F5B-91B8-54EFBFCB4FB3}" type="pres">
      <dgm:prSet presAssocID="{B721E316-C142-4D60-AA28-1213AE169868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9ECC7B6-AEB9-471A-9FFB-06CF95FBD376}" type="pres">
      <dgm:prSet presAssocID="{0B70D49B-F47E-4701-969B-6B5FAF7EC650}" presName="Name9" presStyleLbl="parChTrans1D2" presStyleIdx="1" presStyleCnt="5"/>
      <dgm:spPr/>
      <dgm:t>
        <a:bodyPr/>
        <a:lstStyle/>
        <a:p>
          <a:endParaRPr lang="zh-TW" altLang="en-US"/>
        </a:p>
      </dgm:t>
    </dgm:pt>
    <dgm:pt modelId="{DB100B13-C00B-468E-84A3-62A149D73670}" type="pres">
      <dgm:prSet presAssocID="{0B70D49B-F47E-4701-969B-6B5FAF7EC650}" presName="connTx" presStyleLbl="parChTrans1D2" presStyleIdx="1" presStyleCnt="5"/>
      <dgm:spPr/>
      <dgm:t>
        <a:bodyPr/>
        <a:lstStyle/>
        <a:p>
          <a:endParaRPr lang="zh-TW" altLang="en-US"/>
        </a:p>
      </dgm:t>
    </dgm:pt>
    <dgm:pt modelId="{0033522F-CB5E-48C0-82D2-92497167251F}" type="pres">
      <dgm:prSet presAssocID="{B6C9CCED-5627-4CAA-8AF2-00933A37C569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52443A8-93CB-4413-A718-C183232A7E4B}" type="pres">
      <dgm:prSet presAssocID="{3818D609-20F3-464A-B9D0-EEF39148591F}" presName="Name9" presStyleLbl="parChTrans1D2" presStyleIdx="2" presStyleCnt="5"/>
      <dgm:spPr/>
      <dgm:t>
        <a:bodyPr/>
        <a:lstStyle/>
        <a:p>
          <a:endParaRPr lang="zh-TW" altLang="en-US"/>
        </a:p>
      </dgm:t>
    </dgm:pt>
    <dgm:pt modelId="{88BB79D9-59A3-4974-9DB4-8650CE6B1EEE}" type="pres">
      <dgm:prSet presAssocID="{3818D609-20F3-464A-B9D0-EEF39148591F}" presName="connTx" presStyleLbl="parChTrans1D2" presStyleIdx="2" presStyleCnt="5"/>
      <dgm:spPr/>
      <dgm:t>
        <a:bodyPr/>
        <a:lstStyle/>
        <a:p>
          <a:endParaRPr lang="zh-TW" altLang="en-US"/>
        </a:p>
      </dgm:t>
    </dgm:pt>
    <dgm:pt modelId="{1453432E-AE7C-47D1-9B5F-58372D6CFFE3}" type="pres">
      <dgm:prSet presAssocID="{85A1D559-3632-4EF7-B4D8-AF0F2A4E7450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2F0CE86-B041-478B-84DE-49EEAE3E65D8}" type="pres">
      <dgm:prSet presAssocID="{7A8FF394-58D4-4707-BA20-AC2D54C06C87}" presName="Name9" presStyleLbl="parChTrans1D2" presStyleIdx="3" presStyleCnt="5"/>
      <dgm:spPr/>
      <dgm:t>
        <a:bodyPr/>
        <a:lstStyle/>
        <a:p>
          <a:endParaRPr lang="zh-TW" altLang="en-US"/>
        </a:p>
      </dgm:t>
    </dgm:pt>
    <dgm:pt modelId="{E55A8BB7-01EF-4815-BDF8-ABFAF43A72A9}" type="pres">
      <dgm:prSet presAssocID="{7A8FF394-58D4-4707-BA20-AC2D54C06C87}" presName="connTx" presStyleLbl="parChTrans1D2" presStyleIdx="3" presStyleCnt="5"/>
      <dgm:spPr/>
      <dgm:t>
        <a:bodyPr/>
        <a:lstStyle/>
        <a:p>
          <a:endParaRPr lang="zh-TW" altLang="en-US"/>
        </a:p>
      </dgm:t>
    </dgm:pt>
    <dgm:pt modelId="{B7904B75-5718-4F81-B2AF-D98AD5A75AA1}" type="pres">
      <dgm:prSet presAssocID="{429A8123-8A01-494B-B804-41A2F13E6542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0E71AC0-219A-4317-9F12-F5F069726885}" type="pres">
      <dgm:prSet presAssocID="{35C71C19-A5B9-40CF-AA64-C48EAF0DCC5E}" presName="Name9" presStyleLbl="parChTrans1D2" presStyleIdx="4" presStyleCnt="5"/>
      <dgm:spPr/>
      <dgm:t>
        <a:bodyPr/>
        <a:lstStyle/>
        <a:p>
          <a:endParaRPr lang="zh-TW" altLang="en-US"/>
        </a:p>
      </dgm:t>
    </dgm:pt>
    <dgm:pt modelId="{4C0463AB-75A6-4324-972D-E8F16B243518}" type="pres">
      <dgm:prSet presAssocID="{35C71C19-A5B9-40CF-AA64-C48EAF0DCC5E}" presName="connTx" presStyleLbl="parChTrans1D2" presStyleIdx="4" presStyleCnt="5"/>
      <dgm:spPr/>
      <dgm:t>
        <a:bodyPr/>
        <a:lstStyle/>
        <a:p>
          <a:endParaRPr lang="zh-TW" altLang="en-US"/>
        </a:p>
      </dgm:t>
    </dgm:pt>
    <dgm:pt modelId="{C381E734-0A24-499B-BF2D-D49189BB9F02}" type="pres">
      <dgm:prSet presAssocID="{DAB5937D-2E67-49D4-BCBF-4A5D0CBBD709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6A79F54-0836-4C25-A3E6-FA469A9A5A4E}" type="presOf" srcId="{3818D609-20F3-464A-B9D0-EEF39148591F}" destId="{A52443A8-93CB-4413-A718-C183232A7E4B}" srcOrd="0" destOrd="0" presId="urn:microsoft.com/office/officeart/2005/8/layout/radial1"/>
    <dgm:cxn modelId="{AF4C6664-4365-4839-BCE7-4F8E9C2E8B16}" type="presOf" srcId="{35C71C19-A5B9-40CF-AA64-C48EAF0DCC5E}" destId="{4C0463AB-75A6-4324-972D-E8F16B243518}" srcOrd="1" destOrd="0" presId="urn:microsoft.com/office/officeart/2005/8/layout/radial1"/>
    <dgm:cxn modelId="{F496CEDC-6C23-46D4-B820-B1CADCC5AA86}" srcId="{97BDB55D-1EA3-44FB-80E2-F174F88A443B}" destId="{B721E316-C142-4D60-AA28-1213AE169868}" srcOrd="0" destOrd="0" parTransId="{AC882D40-77E1-4AED-8286-1A484453947F}" sibTransId="{23CC40DC-19B9-45D0-B51A-20391907616D}"/>
    <dgm:cxn modelId="{A540CA3A-31D2-4140-9D20-232F63ADE772}" type="presOf" srcId="{B6C9CCED-5627-4CAA-8AF2-00933A37C569}" destId="{0033522F-CB5E-48C0-82D2-92497167251F}" srcOrd="0" destOrd="0" presId="urn:microsoft.com/office/officeart/2005/8/layout/radial1"/>
    <dgm:cxn modelId="{57885F0B-5971-4CA8-A09F-EF559F4C53C2}" type="presOf" srcId="{A4A41718-FC4F-48AB-B222-D8143E892E55}" destId="{81FA8977-F398-451F-BB84-545F9F434B5B}" srcOrd="0" destOrd="0" presId="urn:microsoft.com/office/officeart/2005/8/layout/radial1"/>
    <dgm:cxn modelId="{301644BC-19BE-4260-872B-23A620C7714D}" srcId="{A4A41718-FC4F-48AB-B222-D8143E892E55}" destId="{97BDB55D-1EA3-44FB-80E2-F174F88A443B}" srcOrd="0" destOrd="0" parTransId="{16786E24-033A-4F22-BB56-E3B73A196F50}" sibTransId="{B7EF01F2-9790-46AC-B227-6AD902A92F84}"/>
    <dgm:cxn modelId="{1C2DD25C-075D-48E6-8454-FA3A5940A4CD}" type="presOf" srcId="{97BDB55D-1EA3-44FB-80E2-F174F88A443B}" destId="{9BC51209-C5F0-4AFA-9DB0-2720A6DA8D28}" srcOrd="0" destOrd="0" presId="urn:microsoft.com/office/officeart/2005/8/layout/radial1"/>
    <dgm:cxn modelId="{231EC68E-D691-404B-884B-9D1979822F28}" type="presOf" srcId="{35C71C19-A5B9-40CF-AA64-C48EAF0DCC5E}" destId="{F0E71AC0-219A-4317-9F12-F5F069726885}" srcOrd="0" destOrd="0" presId="urn:microsoft.com/office/officeart/2005/8/layout/radial1"/>
    <dgm:cxn modelId="{4904979D-20FB-416E-AD08-64381F9DADE4}" type="presOf" srcId="{DAB5937D-2E67-49D4-BCBF-4A5D0CBBD709}" destId="{C381E734-0A24-499B-BF2D-D49189BB9F02}" srcOrd="0" destOrd="0" presId="urn:microsoft.com/office/officeart/2005/8/layout/radial1"/>
    <dgm:cxn modelId="{1EEB7167-0CA9-4F47-B999-CEF34FA2E62B}" type="presOf" srcId="{429A8123-8A01-494B-B804-41A2F13E6542}" destId="{B7904B75-5718-4F81-B2AF-D98AD5A75AA1}" srcOrd="0" destOrd="0" presId="urn:microsoft.com/office/officeart/2005/8/layout/radial1"/>
    <dgm:cxn modelId="{DA2B6677-C002-4ECE-9B1C-2933082BB594}" srcId="{97BDB55D-1EA3-44FB-80E2-F174F88A443B}" destId="{85A1D559-3632-4EF7-B4D8-AF0F2A4E7450}" srcOrd="2" destOrd="0" parTransId="{3818D609-20F3-464A-B9D0-EEF39148591F}" sibTransId="{889C586B-20DE-4C8E-8CA6-8B34C9E6B2C5}"/>
    <dgm:cxn modelId="{5BF8B9AC-F6D0-49F0-9FA6-796CF4218849}" type="presOf" srcId="{AC882D40-77E1-4AED-8286-1A484453947F}" destId="{C679E5AE-55E5-4A2E-BDDA-596E1A2CBF92}" srcOrd="1" destOrd="0" presId="urn:microsoft.com/office/officeart/2005/8/layout/radial1"/>
    <dgm:cxn modelId="{CB6A0B7F-AE19-432E-A7E2-ECC3D0DA5F66}" type="presOf" srcId="{B721E316-C142-4D60-AA28-1213AE169868}" destId="{43FB7A39-62A0-4F5B-91B8-54EFBFCB4FB3}" srcOrd="0" destOrd="0" presId="urn:microsoft.com/office/officeart/2005/8/layout/radial1"/>
    <dgm:cxn modelId="{293801AF-1EBA-47E8-831A-A2F268C7CD2D}" type="presOf" srcId="{0B70D49B-F47E-4701-969B-6B5FAF7EC650}" destId="{DB100B13-C00B-468E-84A3-62A149D73670}" srcOrd="1" destOrd="0" presId="urn:microsoft.com/office/officeart/2005/8/layout/radial1"/>
    <dgm:cxn modelId="{3869E4D2-E882-41F5-AFD0-CCA0D1759813}" type="presOf" srcId="{3818D609-20F3-464A-B9D0-EEF39148591F}" destId="{88BB79D9-59A3-4974-9DB4-8650CE6B1EEE}" srcOrd="1" destOrd="0" presId="urn:microsoft.com/office/officeart/2005/8/layout/radial1"/>
    <dgm:cxn modelId="{6FECFDB3-7951-4B9B-9189-4648FA6E18EE}" srcId="{97BDB55D-1EA3-44FB-80E2-F174F88A443B}" destId="{B6C9CCED-5627-4CAA-8AF2-00933A37C569}" srcOrd="1" destOrd="0" parTransId="{0B70D49B-F47E-4701-969B-6B5FAF7EC650}" sibTransId="{DA8B1E89-0661-4E34-9808-313BCD069F11}"/>
    <dgm:cxn modelId="{4C63CE8C-3812-48F3-BF0C-DC5285D34233}" type="presOf" srcId="{0B70D49B-F47E-4701-969B-6B5FAF7EC650}" destId="{E9ECC7B6-AEB9-471A-9FFB-06CF95FBD376}" srcOrd="0" destOrd="0" presId="urn:microsoft.com/office/officeart/2005/8/layout/radial1"/>
    <dgm:cxn modelId="{5B8E7426-B091-4DFD-B65B-70F34B2DFDFA}" srcId="{97BDB55D-1EA3-44FB-80E2-F174F88A443B}" destId="{429A8123-8A01-494B-B804-41A2F13E6542}" srcOrd="3" destOrd="0" parTransId="{7A8FF394-58D4-4707-BA20-AC2D54C06C87}" sibTransId="{5FE173A0-F658-486C-A860-200104CFE770}"/>
    <dgm:cxn modelId="{675F3E81-DDAF-4B6F-8974-B98FEB960D9A}" type="presOf" srcId="{AC882D40-77E1-4AED-8286-1A484453947F}" destId="{0B9EE3A5-80AF-4A44-B420-C37E368BD879}" srcOrd="0" destOrd="0" presId="urn:microsoft.com/office/officeart/2005/8/layout/radial1"/>
    <dgm:cxn modelId="{D6FD65A3-1AEB-4E58-AED7-EB421378A3DF}" type="presOf" srcId="{85A1D559-3632-4EF7-B4D8-AF0F2A4E7450}" destId="{1453432E-AE7C-47D1-9B5F-58372D6CFFE3}" srcOrd="0" destOrd="0" presId="urn:microsoft.com/office/officeart/2005/8/layout/radial1"/>
    <dgm:cxn modelId="{54B4FBEA-B2B1-4E73-8ED3-F6BCFE7C8F3D}" srcId="{97BDB55D-1EA3-44FB-80E2-F174F88A443B}" destId="{DAB5937D-2E67-49D4-BCBF-4A5D0CBBD709}" srcOrd="4" destOrd="0" parTransId="{35C71C19-A5B9-40CF-AA64-C48EAF0DCC5E}" sibTransId="{D06197E5-A01B-4C31-A528-15D5BC1203AC}"/>
    <dgm:cxn modelId="{4F002233-9CD3-4D6A-9659-A18D06E14FA4}" type="presOf" srcId="{7A8FF394-58D4-4707-BA20-AC2D54C06C87}" destId="{E55A8BB7-01EF-4815-BDF8-ABFAF43A72A9}" srcOrd="1" destOrd="0" presId="urn:microsoft.com/office/officeart/2005/8/layout/radial1"/>
    <dgm:cxn modelId="{7A068309-9E79-4C75-B2B9-0AB42C494A18}" type="presOf" srcId="{7A8FF394-58D4-4707-BA20-AC2D54C06C87}" destId="{C2F0CE86-B041-478B-84DE-49EEAE3E65D8}" srcOrd="0" destOrd="0" presId="urn:microsoft.com/office/officeart/2005/8/layout/radial1"/>
    <dgm:cxn modelId="{FF0420FF-A8E5-4665-8C9B-E4F8521DB4A1}" type="presParOf" srcId="{81FA8977-F398-451F-BB84-545F9F434B5B}" destId="{9BC51209-C5F0-4AFA-9DB0-2720A6DA8D28}" srcOrd="0" destOrd="0" presId="urn:microsoft.com/office/officeart/2005/8/layout/radial1"/>
    <dgm:cxn modelId="{32965E3E-BF6A-4084-8B57-44E27DD6A373}" type="presParOf" srcId="{81FA8977-F398-451F-BB84-545F9F434B5B}" destId="{0B9EE3A5-80AF-4A44-B420-C37E368BD879}" srcOrd="1" destOrd="0" presId="urn:microsoft.com/office/officeart/2005/8/layout/radial1"/>
    <dgm:cxn modelId="{C131279E-D0E6-4A02-A977-F43E9C5025FD}" type="presParOf" srcId="{0B9EE3A5-80AF-4A44-B420-C37E368BD879}" destId="{C679E5AE-55E5-4A2E-BDDA-596E1A2CBF92}" srcOrd="0" destOrd="0" presId="urn:microsoft.com/office/officeart/2005/8/layout/radial1"/>
    <dgm:cxn modelId="{479966C8-4700-41DE-82F4-9B9D9FC2DF8E}" type="presParOf" srcId="{81FA8977-F398-451F-BB84-545F9F434B5B}" destId="{43FB7A39-62A0-4F5B-91B8-54EFBFCB4FB3}" srcOrd="2" destOrd="0" presId="urn:microsoft.com/office/officeart/2005/8/layout/radial1"/>
    <dgm:cxn modelId="{7F2B8D2A-E12B-42AD-BE51-B9AE8172B254}" type="presParOf" srcId="{81FA8977-F398-451F-BB84-545F9F434B5B}" destId="{E9ECC7B6-AEB9-471A-9FFB-06CF95FBD376}" srcOrd="3" destOrd="0" presId="urn:microsoft.com/office/officeart/2005/8/layout/radial1"/>
    <dgm:cxn modelId="{CC4535EE-D103-4671-900E-15FBA78A8778}" type="presParOf" srcId="{E9ECC7B6-AEB9-471A-9FFB-06CF95FBD376}" destId="{DB100B13-C00B-468E-84A3-62A149D73670}" srcOrd="0" destOrd="0" presId="urn:microsoft.com/office/officeart/2005/8/layout/radial1"/>
    <dgm:cxn modelId="{5A413D32-D314-488A-976A-17ED83EACDA2}" type="presParOf" srcId="{81FA8977-F398-451F-BB84-545F9F434B5B}" destId="{0033522F-CB5E-48C0-82D2-92497167251F}" srcOrd="4" destOrd="0" presId="urn:microsoft.com/office/officeart/2005/8/layout/radial1"/>
    <dgm:cxn modelId="{8334771C-2672-4EB3-9828-DC6484C1819F}" type="presParOf" srcId="{81FA8977-F398-451F-BB84-545F9F434B5B}" destId="{A52443A8-93CB-4413-A718-C183232A7E4B}" srcOrd="5" destOrd="0" presId="urn:microsoft.com/office/officeart/2005/8/layout/radial1"/>
    <dgm:cxn modelId="{0A1ECC2D-B0AD-4FFF-A6BF-68E6B347BCF3}" type="presParOf" srcId="{A52443A8-93CB-4413-A718-C183232A7E4B}" destId="{88BB79D9-59A3-4974-9DB4-8650CE6B1EEE}" srcOrd="0" destOrd="0" presId="urn:microsoft.com/office/officeart/2005/8/layout/radial1"/>
    <dgm:cxn modelId="{C750AE17-D32A-4B52-BB9E-C4795BE8D846}" type="presParOf" srcId="{81FA8977-F398-451F-BB84-545F9F434B5B}" destId="{1453432E-AE7C-47D1-9B5F-58372D6CFFE3}" srcOrd="6" destOrd="0" presId="urn:microsoft.com/office/officeart/2005/8/layout/radial1"/>
    <dgm:cxn modelId="{0684001B-F31E-4BCF-B3DB-81A83304DD78}" type="presParOf" srcId="{81FA8977-F398-451F-BB84-545F9F434B5B}" destId="{C2F0CE86-B041-478B-84DE-49EEAE3E65D8}" srcOrd="7" destOrd="0" presId="urn:microsoft.com/office/officeart/2005/8/layout/radial1"/>
    <dgm:cxn modelId="{33E7AB12-588F-4D90-A76A-02D1D1892067}" type="presParOf" srcId="{C2F0CE86-B041-478B-84DE-49EEAE3E65D8}" destId="{E55A8BB7-01EF-4815-BDF8-ABFAF43A72A9}" srcOrd="0" destOrd="0" presId="urn:microsoft.com/office/officeart/2005/8/layout/radial1"/>
    <dgm:cxn modelId="{833E9A4B-FCBA-4EEF-9F3F-E16A2E4334D9}" type="presParOf" srcId="{81FA8977-F398-451F-BB84-545F9F434B5B}" destId="{B7904B75-5718-4F81-B2AF-D98AD5A75AA1}" srcOrd="8" destOrd="0" presId="urn:microsoft.com/office/officeart/2005/8/layout/radial1"/>
    <dgm:cxn modelId="{DDD6E15B-9DF1-4F53-BCC2-F568D0729F4B}" type="presParOf" srcId="{81FA8977-F398-451F-BB84-545F9F434B5B}" destId="{F0E71AC0-219A-4317-9F12-F5F069726885}" srcOrd="9" destOrd="0" presId="urn:microsoft.com/office/officeart/2005/8/layout/radial1"/>
    <dgm:cxn modelId="{0742A5BE-D210-4A9D-8F7B-8EDA79986859}" type="presParOf" srcId="{F0E71AC0-219A-4317-9F12-F5F069726885}" destId="{4C0463AB-75A6-4324-972D-E8F16B243518}" srcOrd="0" destOrd="0" presId="urn:microsoft.com/office/officeart/2005/8/layout/radial1"/>
    <dgm:cxn modelId="{4C70FD48-1F7E-49A1-8638-C4157119FE30}" type="presParOf" srcId="{81FA8977-F398-451F-BB84-545F9F434B5B}" destId="{C381E734-0A24-499B-BF2D-D49189BB9F02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C51209-C5F0-4AFA-9DB0-2720A6DA8D28}">
      <dsp:nvSpPr>
        <dsp:cNvPr id="0" name=""/>
        <dsp:cNvSpPr/>
      </dsp:nvSpPr>
      <dsp:spPr>
        <a:xfrm>
          <a:off x="3440720" y="1756353"/>
          <a:ext cx="1348159" cy="1348159"/>
        </a:xfrm>
        <a:prstGeom prst="ellipse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/>
            <a:t>善終祝禱員培訓課程</a:t>
          </a:r>
          <a:endParaRPr lang="zh-TW" altLang="en-US" sz="2000" kern="1200" dirty="0"/>
        </a:p>
      </dsp:txBody>
      <dsp:txXfrm>
        <a:off x="3638153" y="1953786"/>
        <a:ext cx="953293" cy="953293"/>
      </dsp:txXfrm>
    </dsp:sp>
    <dsp:sp modelId="{0B9EE3A5-80AF-4A44-B420-C37E368BD879}">
      <dsp:nvSpPr>
        <dsp:cNvPr id="0" name=""/>
        <dsp:cNvSpPr/>
      </dsp:nvSpPr>
      <dsp:spPr>
        <a:xfrm rot="16200000">
          <a:off x="3912093" y="1538902"/>
          <a:ext cx="405413" cy="29487"/>
        </a:xfrm>
        <a:custGeom>
          <a:avLst/>
          <a:gdLst/>
          <a:ahLst/>
          <a:cxnLst/>
          <a:rect l="0" t="0" r="0" b="0"/>
          <a:pathLst>
            <a:path>
              <a:moveTo>
                <a:pt x="0" y="14743"/>
              </a:moveTo>
              <a:lnTo>
                <a:pt x="405413" y="14743"/>
              </a:lnTo>
            </a:path>
          </a:pathLst>
        </a:custGeom>
        <a:noFill/>
        <a:ln w="25400" cap="flat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4104664" y="1543511"/>
        <a:ext cx="20270" cy="20270"/>
      </dsp:txXfrm>
    </dsp:sp>
    <dsp:sp modelId="{43FB7A39-62A0-4F5B-91B8-54EFBFCB4FB3}">
      <dsp:nvSpPr>
        <dsp:cNvPr id="0" name=""/>
        <dsp:cNvSpPr/>
      </dsp:nvSpPr>
      <dsp:spPr>
        <a:xfrm>
          <a:off x="3440720" y="2780"/>
          <a:ext cx="1348159" cy="1348159"/>
        </a:xfrm>
        <a:prstGeom prst="ellipse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300" kern="1200" dirty="0" smtClean="0"/>
            <a:t>天主教臨終關懷</a:t>
          </a:r>
          <a:r>
            <a:rPr lang="en-US" altLang="zh-TW" sz="1300" kern="1200" dirty="0" smtClean="0"/>
            <a:t>/</a:t>
          </a:r>
          <a:r>
            <a:rPr lang="zh-TW" altLang="en-US" sz="1300" kern="1200" dirty="0" smtClean="0"/>
            <a:t>生死觀</a:t>
          </a:r>
          <a:endParaRPr lang="en-US" altLang="zh-TW" sz="1300" kern="1200" dirty="0" smtClean="0"/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300" kern="1200" dirty="0" smtClean="0"/>
            <a:t>蔣婷華</a:t>
          </a:r>
          <a:endParaRPr lang="zh-TW" altLang="en-US" sz="1300" kern="1200" dirty="0"/>
        </a:p>
      </dsp:txBody>
      <dsp:txXfrm>
        <a:off x="3638153" y="200213"/>
        <a:ext cx="953293" cy="953293"/>
      </dsp:txXfrm>
    </dsp:sp>
    <dsp:sp modelId="{E9ECC7B6-AEB9-471A-9FFB-06CF95FBD376}">
      <dsp:nvSpPr>
        <dsp:cNvPr id="0" name=""/>
        <dsp:cNvSpPr/>
      </dsp:nvSpPr>
      <dsp:spPr>
        <a:xfrm rot="20520000">
          <a:off x="4745966" y="2144747"/>
          <a:ext cx="405413" cy="29487"/>
        </a:xfrm>
        <a:custGeom>
          <a:avLst/>
          <a:gdLst/>
          <a:ahLst/>
          <a:cxnLst/>
          <a:rect l="0" t="0" r="0" b="0"/>
          <a:pathLst>
            <a:path>
              <a:moveTo>
                <a:pt x="0" y="14743"/>
              </a:moveTo>
              <a:lnTo>
                <a:pt x="405413" y="14743"/>
              </a:lnTo>
            </a:path>
          </a:pathLst>
        </a:custGeom>
        <a:noFill/>
        <a:ln w="25400" cap="flat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4938538" y="2149355"/>
        <a:ext cx="20270" cy="20270"/>
      </dsp:txXfrm>
    </dsp:sp>
    <dsp:sp modelId="{0033522F-CB5E-48C0-82D2-92497167251F}">
      <dsp:nvSpPr>
        <dsp:cNvPr id="0" name=""/>
        <dsp:cNvSpPr/>
      </dsp:nvSpPr>
      <dsp:spPr>
        <a:xfrm>
          <a:off x="5108466" y="1214469"/>
          <a:ext cx="1348159" cy="1348159"/>
        </a:xfrm>
        <a:prstGeom prst="ellipse">
          <a:avLst/>
        </a:prstGeom>
        <a:solidFill>
          <a:schemeClr val="accent6">
            <a:shade val="80000"/>
            <a:hueOff val="0"/>
            <a:satOff val="-8455"/>
            <a:lumOff val="845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300" kern="1200" dirty="0" smtClean="0"/>
            <a:t>聆聽</a:t>
          </a:r>
          <a:endParaRPr lang="en-US" altLang="zh-TW" sz="1300" kern="1200" dirty="0" smtClean="0"/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300" kern="1200" dirty="0" smtClean="0"/>
            <a:t>初層次同理心</a:t>
          </a:r>
          <a:endParaRPr lang="en-US" altLang="zh-TW" sz="1300" kern="1200" dirty="0" smtClean="0"/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300" kern="1200" dirty="0" smtClean="0"/>
            <a:t>耕莘院牧</a:t>
          </a:r>
          <a:endParaRPr lang="zh-TW" altLang="en-US" sz="1300" kern="1200" dirty="0"/>
        </a:p>
      </dsp:txBody>
      <dsp:txXfrm>
        <a:off x="5305899" y="1411902"/>
        <a:ext cx="953293" cy="953293"/>
      </dsp:txXfrm>
    </dsp:sp>
    <dsp:sp modelId="{A52443A8-93CB-4413-A718-C183232A7E4B}">
      <dsp:nvSpPr>
        <dsp:cNvPr id="0" name=""/>
        <dsp:cNvSpPr/>
      </dsp:nvSpPr>
      <dsp:spPr>
        <a:xfrm rot="3240000">
          <a:off x="4427455" y="3125024"/>
          <a:ext cx="405413" cy="29487"/>
        </a:xfrm>
        <a:custGeom>
          <a:avLst/>
          <a:gdLst/>
          <a:ahLst/>
          <a:cxnLst/>
          <a:rect l="0" t="0" r="0" b="0"/>
          <a:pathLst>
            <a:path>
              <a:moveTo>
                <a:pt x="0" y="14743"/>
              </a:moveTo>
              <a:lnTo>
                <a:pt x="405413" y="14743"/>
              </a:lnTo>
            </a:path>
          </a:pathLst>
        </a:custGeom>
        <a:noFill/>
        <a:ln w="25400" cap="flat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4620026" y="3129632"/>
        <a:ext cx="20270" cy="20270"/>
      </dsp:txXfrm>
    </dsp:sp>
    <dsp:sp modelId="{1453432E-AE7C-47D1-9B5F-58372D6CFFE3}">
      <dsp:nvSpPr>
        <dsp:cNvPr id="0" name=""/>
        <dsp:cNvSpPr/>
      </dsp:nvSpPr>
      <dsp:spPr>
        <a:xfrm>
          <a:off x="4471444" y="3175023"/>
          <a:ext cx="1348159" cy="1348159"/>
        </a:xfrm>
        <a:prstGeom prst="ellipse">
          <a:avLst/>
        </a:prstGeom>
        <a:solidFill>
          <a:schemeClr val="accent6">
            <a:shade val="80000"/>
            <a:hueOff val="0"/>
            <a:satOff val="-16910"/>
            <a:lumOff val="1690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300" kern="1200" dirty="0" smtClean="0"/>
            <a:t>現況及經驗分享</a:t>
          </a:r>
          <a:endParaRPr lang="en-US" altLang="zh-TW" sz="1300" kern="1200" dirty="0" smtClean="0"/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300" kern="1200" dirty="0" smtClean="0"/>
            <a:t>吳長榮</a:t>
          </a:r>
          <a:endParaRPr lang="en-US" altLang="zh-TW" sz="1300" kern="1200" dirty="0" smtClean="0"/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300" kern="1200" dirty="0" smtClean="0"/>
            <a:t>呂文榮</a:t>
          </a:r>
          <a:endParaRPr lang="zh-TW" altLang="en-US" sz="1300" kern="1200" dirty="0"/>
        </a:p>
      </dsp:txBody>
      <dsp:txXfrm>
        <a:off x="4668877" y="3372456"/>
        <a:ext cx="953293" cy="953293"/>
      </dsp:txXfrm>
    </dsp:sp>
    <dsp:sp modelId="{C2F0CE86-B041-478B-84DE-49EEAE3E65D8}">
      <dsp:nvSpPr>
        <dsp:cNvPr id="0" name=""/>
        <dsp:cNvSpPr/>
      </dsp:nvSpPr>
      <dsp:spPr>
        <a:xfrm rot="7560000">
          <a:off x="3396731" y="3125024"/>
          <a:ext cx="405413" cy="29487"/>
        </a:xfrm>
        <a:custGeom>
          <a:avLst/>
          <a:gdLst/>
          <a:ahLst/>
          <a:cxnLst/>
          <a:rect l="0" t="0" r="0" b="0"/>
          <a:pathLst>
            <a:path>
              <a:moveTo>
                <a:pt x="0" y="14743"/>
              </a:moveTo>
              <a:lnTo>
                <a:pt x="405413" y="14743"/>
              </a:lnTo>
            </a:path>
          </a:pathLst>
        </a:custGeom>
        <a:noFill/>
        <a:ln w="25400" cap="flat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 rot="10800000">
        <a:off x="3589302" y="3129632"/>
        <a:ext cx="20270" cy="20270"/>
      </dsp:txXfrm>
    </dsp:sp>
    <dsp:sp modelId="{B7904B75-5718-4F81-B2AF-D98AD5A75AA1}">
      <dsp:nvSpPr>
        <dsp:cNvPr id="0" name=""/>
        <dsp:cNvSpPr/>
      </dsp:nvSpPr>
      <dsp:spPr>
        <a:xfrm>
          <a:off x="2409996" y="3175023"/>
          <a:ext cx="1348159" cy="1348159"/>
        </a:xfrm>
        <a:prstGeom prst="ellipse">
          <a:avLst/>
        </a:prstGeom>
        <a:solidFill>
          <a:schemeClr val="accent6">
            <a:shade val="80000"/>
            <a:hueOff val="0"/>
            <a:satOff val="-25366"/>
            <a:lumOff val="2536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300" kern="1200" dirty="0" smtClean="0"/>
            <a:t>牧靈探訪</a:t>
          </a:r>
          <a:endParaRPr lang="en-US" altLang="zh-TW" sz="1300" kern="1200" dirty="0" smtClean="0"/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300" kern="1200" dirty="0" smtClean="0"/>
            <a:t>哀傷輔導</a:t>
          </a:r>
          <a:endParaRPr lang="zh-TW" altLang="en-US" sz="1300" kern="1200" dirty="0"/>
        </a:p>
      </dsp:txBody>
      <dsp:txXfrm>
        <a:off x="2607429" y="3372456"/>
        <a:ext cx="953293" cy="953293"/>
      </dsp:txXfrm>
    </dsp:sp>
    <dsp:sp modelId="{F0E71AC0-219A-4317-9F12-F5F069726885}">
      <dsp:nvSpPr>
        <dsp:cNvPr id="0" name=""/>
        <dsp:cNvSpPr/>
      </dsp:nvSpPr>
      <dsp:spPr>
        <a:xfrm rot="11880000">
          <a:off x="3078220" y="2144747"/>
          <a:ext cx="405413" cy="29487"/>
        </a:xfrm>
        <a:custGeom>
          <a:avLst/>
          <a:gdLst/>
          <a:ahLst/>
          <a:cxnLst/>
          <a:rect l="0" t="0" r="0" b="0"/>
          <a:pathLst>
            <a:path>
              <a:moveTo>
                <a:pt x="0" y="14743"/>
              </a:moveTo>
              <a:lnTo>
                <a:pt x="405413" y="14743"/>
              </a:lnTo>
            </a:path>
          </a:pathLst>
        </a:custGeom>
        <a:noFill/>
        <a:ln w="25400" cap="flat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 rot="10800000">
        <a:off x="3270791" y="2149355"/>
        <a:ext cx="20270" cy="20270"/>
      </dsp:txXfrm>
    </dsp:sp>
    <dsp:sp modelId="{C381E734-0A24-499B-BF2D-D49189BB9F02}">
      <dsp:nvSpPr>
        <dsp:cNvPr id="0" name=""/>
        <dsp:cNvSpPr/>
      </dsp:nvSpPr>
      <dsp:spPr>
        <a:xfrm>
          <a:off x="1772973" y="1214469"/>
          <a:ext cx="1348159" cy="1348159"/>
        </a:xfrm>
        <a:prstGeom prst="ellipse">
          <a:avLst/>
        </a:prstGeom>
        <a:solidFill>
          <a:schemeClr val="accent6">
            <a:shade val="80000"/>
            <a:hueOff val="0"/>
            <a:satOff val="-33821"/>
            <a:lumOff val="338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300" kern="1200" dirty="0" smtClean="0"/>
            <a:t>與臨終病人</a:t>
          </a:r>
          <a:r>
            <a:rPr lang="en-US" altLang="zh-TW" sz="1300" kern="1200" dirty="0" smtClean="0"/>
            <a:t>/</a:t>
          </a:r>
          <a:r>
            <a:rPr lang="zh-TW" altLang="en-US" sz="1300" kern="1200" dirty="0" smtClean="0"/>
            <a:t>家屬共在地藝術</a:t>
          </a:r>
          <a:endParaRPr lang="en-US" altLang="zh-TW" sz="1300" kern="1200" dirty="0" smtClean="0"/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300" kern="1200" dirty="0" smtClean="0"/>
            <a:t>趙可式</a:t>
          </a:r>
          <a:endParaRPr lang="zh-TW" altLang="en-US" sz="1300" kern="1200" dirty="0"/>
        </a:p>
      </dsp:txBody>
      <dsp:txXfrm>
        <a:off x="1970406" y="1411902"/>
        <a:ext cx="953293" cy="9532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F147-6B28-48AB-BC9D-E1DDB4DB840A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881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E53109-8D9D-48C6-8A0B-BBF988346DCA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496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8F4D3A-40BA-4C5C-93B4-1CECD425109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501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7FD886-D359-408F-BCB1-25A1A27E902B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9944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3B798E-16F7-4D5D-AAF0-C93FD51E898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6373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09A28B-3A12-44E6-AC95-E775CCE96A7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2942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3CABA2-8532-4BD9-A29D-2AAC590D5ED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6358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BCD138-5725-49E3-8C72-DB66A58FCC21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232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3C7F95-555D-4116-AA4A-F9DD09F696C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391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D45B75-6D86-4389-B21E-A170DF3B58BC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021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75CF79-0E26-4386-9B8F-CDC7637D9ECF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7927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新細明體" pitchFamily="18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新細明體" pitchFamily="18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ea typeface="新細明體" pitchFamily="18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F6A05A1-CC81-45B1-8B7D-FBA56F0D569F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243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1512168"/>
          </a:xfrm>
        </p:spPr>
        <p:txBody>
          <a:bodyPr/>
          <a:lstStyle/>
          <a:p>
            <a:r>
              <a:rPr lang="zh-TW" altLang="en-US" sz="5400" dirty="0" smtClean="0">
                <a:latin typeface="標楷體" pitchFamily="65" charset="-120"/>
                <a:ea typeface="標楷體" pitchFamily="65" charset="-120"/>
              </a:rPr>
              <a:t>口開心就開</a:t>
            </a:r>
            <a:endParaRPr lang="zh-TW" altLang="en-US" sz="54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1538" y="2780928"/>
            <a:ext cx="7408862" cy="2880320"/>
          </a:xfrm>
        </p:spPr>
        <p:txBody>
          <a:bodyPr/>
          <a:lstStyle/>
          <a:p>
            <a:pPr marL="0" indent="0" algn="ctr">
              <a:buNone/>
            </a:pPr>
            <a:r>
              <a:rPr lang="zh-TW" altLang="en-US" sz="5400" dirty="0" smtClean="0">
                <a:latin typeface="標楷體" pitchFamily="65" charset="-120"/>
                <a:ea typeface="標楷體" pitchFamily="65" charset="-120"/>
              </a:rPr>
              <a:t>尋找</a:t>
            </a:r>
            <a:endParaRPr lang="zh-TW" altLang="en-US" sz="5400" dirty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76672"/>
            <a:ext cx="2167873" cy="25608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719595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zh-TW" dirty="0"/>
              <a:t>第二天，若翰和他的兩個門徒，又在那裏站著， </a:t>
            </a:r>
          </a:p>
          <a:p>
            <a:pPr lvl="0"/>
            <a:r>
              <a:rPr lang="zh-TW" altLang="zh-TW" dirty="0"/>
              <a:t>若翰看見耶穌走過，便注視著他說：「看，天主的羔羊</a:t>
            </a:r>
            <a:r>
              <a:rPr lang="en-US" altLang="zh-TW" dirty="0"/>
              <a:t>!</a:t>
            </a:r>
            <a:r>
              <a:rPr lang="zh-TW" altLang="zh-TW" dirty="0"/>
              <a:t>」 </a:t>
            </a:r>
          </a:p>
          <a:p>
            <a:pPr lvl="0"/>
            <a:r>
              <a:rPr lang="zh-TW" altLang="zh-TW" dirty="0"/>
              <a:t>那兩個門徒聽見他說這話，便跟隨了</a:t>
            </a:r>
            <a:r>
              <a:rPr lang="zh-TW" altLang="zh-TW" dirty="0" smtClean="0"/>
              <a:t>耶</a:t>
            </a:r>
            <a:endParaRPr lang="en-US" altLang="zh-TW" dirty="0" smtClean="0"/>
          </a:p>
          <a:p>
            <a:pPr lvl="0"/>
            <a:r>
              <a:rPr lang="zh-TW" altLang="zh-TW" dirty="0" smtClean="0"/>
              <a:t>耶穌</a:t>
            </a:r>
            <a:r>
              <a:rPr lang="zh-TW" altLang="zh-TW" dirty="0"/>
              <a:t>轉過身來，看見他們跟著，便問他們說：「你們找什麼？」他們回答說：「辣彼</a:t>
            </a:r>
            <a:r>
              <a:rPr lang="en-US" altLang="zh-TW" dirty="0"/>
              <a:t>! </a:t>
            </a:r>
            <a:r>
              <a:rPr lang="zh-TW" altLang="zh-TW" dirty="0"/>
              <a:t>──意即師傅──你住在那裏？」 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5860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400600"/>
          </a:xfrm>
        </p:spPr>
        <p:txBody>
          <a:bodyPr/>
          <a:lstStyle/>
          <a:p>
            <a:pPr lvl="0"/>
            <a:r>
              <a:rPr lang="zh-TW" altLang="zh-TW" dirty="0"/>
              <a:t>他向他們說：「你們來看看吧</a:t>
            </a:r>
            <a:r>
              <a:rPr lang="en-US" altLang="zh-TW" dirty="0"/>
              <a:t>!</a:t>
            </a:r>
            <a:r>
              <a:rPr lang="zh-TW" altLang="zh-TW" dirty="0"/>
              <a:t>」他們於是去了，看了他住的地方；並且那一天就在他那裡住下了。那時，大約是第十時辰。 </a:t>
            </a:r>
          </a:p>
          <a:p>
            <a:pPr lvl="0"/>
            <a:r>
              <a:rPr lang="zh-TW" altLang="zh-TW" dirty="0"/>
              <a:t>西滿伯多祿的哥哥安德肋，就是聽了若翰的話，而跟隨了耶穌的那兩人中的一個， </a:t>
            </a:r>
          </a:p>
          <a:p>
            <a:pPr lvl="0"/>
            <a:r>
              <a:rPr lang="zh-TW" altLang="zh-TW" dirty="0"/>
              <a:t>先去找到了自己的弟弟西滿，並向他說：「我們找到了默西亞。」──意即基督。 </a:t>
            </a:r>
          </a:p>
          <a:p>
            <a:pPr lvl="0"/>
            <a:r>
              <a:rPr lang="zh-TW" altLang="zh-TW" dirty="0"/>
              <a:t>遂領他到耶穌跟前，耶穌注視他說：「你是若望的兒子西滿，你要叫『刻法』」──意即伯多祿。 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53753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 marL="0" indent="0">
              <a:buNone/>
            </a:pPr>
            <a:r>
              <a:rPr lang="zh-TW" altLang="zh-TW" sz="3600" dirty="0"/>
              <a:t>在若望福音中，安德肋跟另一個不知名的宗徒被耶穌所吸引而跟隨了祂。當耶穌感到他們靠近時，問他們找什麼。他們以一個似乎沒有特別意義的問題答覆耶穌，「你住在那裏？」耶穌以一個邀請回覆他們，「你們來看吧！」</a:t>
            </a:r>
            <a:r>
              <a:rPr lang="en-US" altLang="zh-TW" sz="3600" dirty="0"/>
              <a:t>(</a:t>
            </a:r>
            <a:r>
              <a:rPr lang="zh-TW" altLang="zh-TW" sz="3600" dirty="0"/>
              <a:t>若</a:t>
            </a:r>
            <a:r>
              <a:rPr lang="en-US" altLang="zh-TW" sz="3600" dirty="0"/>
              <a:t> 1:39)</a:t>
            </a:r>
            <a:r>
              <a:rPr lang="zh-TW" altLang="zh-TW" sz="3600" dirty="0"/>
              <a:t>。我們也是被邀請去看一看，在個人的生命中遇上主耶穌基督</a:t>
            </a:r>
            <a:r>
              <a:rPr lang="zh-TW" altLang="zh-TW" sz="3600" dirty="0" smtClean="0"/>
              <a:t>。信仰</a:t>
            </a:r>
            <a:r>
              <a:rPr lang="zh-TW" altLang="zh-TW" sz="3600" dirty="0"/>
              <a:t>首要的是「來」，「看」，和「愛上祂」。</a:t>
            </a:r>
          </a:p>
          <a:p>
            <a:pPr marL="0" indent="0">
              <a:buNone/>
            </a:pPr>
            <a:r>
              <a:rPr lang="en-US" altLang="zh-TW" sz="3600" dirty="0"/>
              <a:t> </a:t>
            </a:r>
            <a:endParaRPr lang="zh-TW" altLang="zh-TW" sz="3600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577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/>
          <a:lstStyle/>
          <a:p>
            <a:r>
              <a:rPr lang="zh-TW" altLang="en-US" sz="5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想一想</a:t>
            </a:r>
            <a:endParaRPr lang="zh-TW" altLang="en-US" sz="5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561259"/>
          </a:xfrm>
        </p:spPr>
        <p:txBody>
          <a:bodyPr/>
          <a:lstStyle/>
          <a:p>
            <a:pPr marL="0" indent="0" algn="ctr">
              <a:buNone/>
            </a:pPr>
            <a:r>
              <a:rPr lang="zh-TW" altLang="en-US" sz="480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何謂</a:t>
            </a:r>
            <a:r>
              <a:rPr lang="zh-TW" altLang="en-US" sz="4800" dirty="0" smtClean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使命</a:t>
            </a:r>
            <a:r>
              <a:rPr lang="zh-TW" altLang="en-US" sz="4800" dirty="0" smtClean="0">
                <a:solidFill>
                  <a:srgbClr val="000000"/>
                </a:solidFill>
                <a:latin typeface="標楷體"/>
                <a:ea typeface="標楷體"/>
              </a:rPr>
              <a:t>？</a:t>
            </a:r>
            <a:endParaRPr lang="en-US" altLang="zh-TW" sz="4800" dirty="0" smtClean="0">
              <a:solidFill>
                <a:srgbClr val="000000"/>
              </a:solidFill>
              <a:latin typeface="標楷體"/>
              <a:ea typeface="標楷體"/>
            </a:endParaRPr>
          </a:p>
          <a:p>
            <a:pPr marL="0" indent="0" algn="ctr">
              <a:buNone/>
            </a:pPr>
            <a:endParaRPr lang="en-US" altLang="zh-TW" sz="4800" dirty="0" smtClean="0">
              <a:solidFill>
                <a:srgbClr val="000000"/>
              </a:solidFill>
              <a:latin typeface="標楷體"/>
              <a:ea typeface="標楷體"/>
            </a:endParaRPr>
          </a:p>
          <a:p>
            <a:pPr marL="0" indent="0" algn="ctr">
              <a:buNone/>
            </a:pPr>
            <a:r>
              <a:rPr lang="zh-TW" altLang="en-US" sz="4000" dirty="0">
                <a:solidFill>
                  <a:srgbClr val="000000"/>
                </a:solidFill>
                <a:latin typeface="標楷體"/>
                <a:ea typeface="標楷體"/>
              </a:rPr>
              <a:t>和你隔壁的夥伴討論一下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869061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短影片反思</a:t>
            </a:r>
            <a:endParaRPr lang="zh-TW" altLang="en-US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/>
          <a:lstStyle/>
          <a:p>
            <a:pPr marL="0" indent="0" algn="ctr">
              <a:buNone/>
            </a:pP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羅梅洛總主教</a:t>
            </a:r>
            <a:endParaRPr lang="en-US" altLang="zh-TW" sz="4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薩爾瓦多</a:t>
            </a:r>
          </a:p>
        </p:txBody>
      </p:sp>
    </p:spTree>
    <p:extLst>
      <p:ext uri="{BB962C8B-B14F-4D97-AF65-F5344CB8AC3E}">
        <p14:creationId xmlns:p14="http://schemas.microsoft.com/office/powerpoint/2010/main" val="4076390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marL="0" indent="0" algn="ctr">
              <a:buNone/>
            </a:pP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善終祝禱員</a:t>
            </a:r>
            <a:endParaRPr lang="en-US" altLang="zh-TW" sz="4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要具備什麼特質</a:t>
            </a:r>
            <a:r>
              <a:rPr lang="zh-TW" altLang="en-US" sz="4800" dirty="0" smtClean="0">
                <a:latin typeface="標楷體"/>
                <a:ea typeface="標楷體"/>
              </a:rPr>
              <a:t>？</a:t>
            </a:r>
            <a:endParaRPr lang="en-US" altLang="zh-TW" sz="4800" dirty="0" smtClean="0">
              <a:latin typeface="標楷體"/>
              <a:ea typeface="標楷體"/>
            </a:endParaRPr>
          </a:p>
          <a:p>
            <a:pPr marL="0" indent="0" algn="ctr">
              <a:buNone/>
            </a:pPr>
            <a:r>
              <a:rPr lang="zh-TW" altLang="en-US" sz="4800" dirty="0" smtClean="0">
                <a:latin typeface="標楷體"/>
                <a:ea typeface="標楷體"/>
              </a:rPr>
              <a:t>請兩兩分享</a:t>
            </a:r>
            <a:endParaRPr lang="zh-TW" altLang="en-US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53598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定義</a:t>
            </a:r>
            <a:endParaRPr lang="zh-TW" altLang="en-US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84576"/>
          </a:xfrm>
        </p:spPr>
        <p:txBody>
          <a:bodyPr/>
          <a:lstStyle/>
          <a:p>
            <a:pPr marL="0" indent="0" algn="ctr">
              <a:buNone/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善終祝禱員是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基督徒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跟隨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基督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願意效法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基督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服務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他人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不是為死亡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服務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為</a:t>
            </a:r>
            <a:r>
              <a:rPr lang="zh-TW" altLang="en-US" sz="4000" dirty="0" smtClean="0">
                <a:latin typeface="標楷體"/>
                <a:ea typeface="標楷體"/>
              </a:rPr>
              <a:t>「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生命」服務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18191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748464" cy="1143000"/>
          </a:xfrm>
        </p:spPr>
        <p:txBody>
          <a:bodyPr/>
          <a:lstStyle/>
          <a:p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聖經中祝禱員的使命</a:t>
            </a:r>
            <a:endParaRPr lang="zh-TW" altLang="en-US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altLang="zh-TW" sz="4800" dirty="0" smtClean="0"/>
              <a:t>1.</a:t>
            </a: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彼此相愛</a:t>
            </a:r>
            <a:endParaRPr lang="en-US" altLang="zh-TW" sz="4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若</a:t>
            </a:r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13:14</a:t>
            </a:r>
          </a:p>
          <a:p>
            <a:pPr marL="0" indent="0" algn="ctr">
              <a:buNone/>
            </a:pPr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傳揚福音</a:t>
            </a:r>
            <a:endParaRPr lang="en-US" altLang="zh-TW" sz="4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瑪</a:t>
            </a:r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28:18-20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1865139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6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耶穌</a:t>
            </a:r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最佳善終祝禱員</a:t>
            </a:r>
            <a:endParaRPr lang="zh-TW" altLang="en-US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復活拉匝祿</a:t>
            </a:r>
            <a:endParaRPr lang="en-US" altLang="zh-TW" sz="4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若</a:t>
            </a:r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11:1-44</a:t>
            </a:r>
          </a:p>
          <a:p>
            <a:pPr marL="0" indent="0" algn="ctr">
              <a:buNone/>
            </a:pP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與哭者同哭</a:t>
            </a:r>
            <a:endParaRPr lang="en-US" altLang="zh-TW" sz="4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與悲者同</a:t>
            </a: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悲</a:t>
            </a:r>
            <a:endParaRPr lang="en-US" altLang="zh-TW" sz="4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4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zh-TW" altLang="en-US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79360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善終祝禱員</a:t>
            </a:r>
            <a:endParaRPr lang="zh-TW" altLang="en-US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是天主對我的特殊召叫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是分享天主的生命與美好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是參與基督的救恩計畫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4.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是向生命說是</a:t>
            </a:r>
            <a:endParaRPr lang="zh-TW" altLang="en-US" sz="4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79440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 marL="0" indent="0" algn="ctr">
              <a:buNone/>
            </a:pPr>
            <a:r>
              <a:rPr lang="zh-TW" altLang="en-US" sz="5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你們來這裡找什麼</a:t>
            </a:r>
            <a:endParaRPr lang="en-US" altLang="zh-TW" sz="5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zh-TW" altLang="en-US" sz="5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3" y="2824646"/>
            <a:ext cx="4680520" cy="3844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248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5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影片欣賞</a:t>
            </a:r>
            <a:endParaRPr lang="zh-TW" altLang="en-US" sz="5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/>
          <a:lstStyle/>
          <a:p>
            <a:pPr marL="0" indent="0" algn="ctr">
              <a:buNone/>
            </a:pPr>
            <a:r>
              <a:rPr lang="zh-TW" altLang="en-US" sz="6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回家</a:t>
            </a:r>
            <a:r>
              <a:rPr lang="en-US" altLang="zh-TW" sz="6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</a:p>
          <a:p>
            <a:pPr marL="0" indent="0" algn="ctr">
              <a:buNone/>
            </a:pP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盧雲逝世五周年紀念</a:t>
            </a:r>
            <a:endParaRPr lang="zh-TW" altLang="en-US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53544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結論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zh-TW" altLang="zh-TW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「主，我在這裡！請差遣我！」我們被召叫成為一位善終祝禱員，這是天主給我們的恩寵</a:t>
            </a:r>
            <a:r>
              <a:rPr lang="zh-TW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zh-TW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一份特殊的使命</a:t>
            </a:r>
            <a:r>
              <a:rPr lang="zh-TW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我們</a:t>
            </a:r>
            <a:r>
              <a:rPr lang="zh-TW" altLang="zh-TW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要學習勇敢</a:t>
            </a:r>
            <a:r>
              <a:rPr lang="zh-TW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向</a:t>
            </a:r>
            <a:r>
              <a:rPr lang="zh-TW" altLang="zh-TW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生命說</a:t>
            </a:r>
            <a:r>
              <a:rPr lang="en-US" altLang="zh-TW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YES</a:t>
            </a:r>
            <a: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!</a:t>
            </a:r>
            <a:endParaRPr lang="zh-TW" altLang="en-US" sz="4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56586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400600"/>
          </a:xfrm>
        </p:spPr>
        <p:txBody>
          <a:bodyPr/>
          <a:lstStyle/>
          <a:p>
            <a:pPr marL="0" indent="0" algn="ctr">
              <a:buNone/>
            </a:pPr>
            <a:r>
              <a:rPr lang="zh-TW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學習活在當下、學習放下</a:t>
            </a:r>
            <a:r>
              <a:rPr lang="zh-TW" altLang="zh-TW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zh-TW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學習</a:t>
            </a:r>
            <a:r>
              <a:rPr lang="zh-TW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愛、學習祈禱、學習受苦</a:t>
            </a:r>
            <a:r>
              <a:rPr lang="zh-TW" altLang="zh-TW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zh-TW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學習</a:t>
            </a:r>
            <a:r>
              <a:rPr lang="zh-TW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死亡和學習觀看</a:t>
            </a:r>
            <a:r>
              <a:rPr lang="zh-TW" altLang="zh-TW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zh-TW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這愛德的學校裡</a:t>
            </a:r>
            <a:r>
              <a:rPr lang="zh-TW" altLang="zh-TW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zh-TW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學</a:t>
            </a:r>
            <a:r>
              <a:rPr lang="zh-TW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到以憐憫的心去愛人</a:t>
            </a:r>
            <a:r>
              <a:rPr lang="zh-TW" altLang="zh-TW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zh-TW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按照</a:t>
            </a:r>
            <a:r>
              <a:rPr lang="zh-TW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天主的意願，實現我們的</a:t>
            </a:r>
            <a:r>
              <a:rPr lang="zh-TW" altLang="zh-TW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使命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zh-TW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完成</a:t>
            </a:r>
            <a:r>
              <a:rPr lang="zh-TW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祂對我們的期望。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08429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5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課後祈禱</a:t>
            </a:r>
            <a:endParaRPr lang="zh-TW" altLang="en-US" sz="5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r>
              <a:rPr lang="zh-TW" altLang="zh-TW" dirty="0"/>
              <a:t>主啊，打開我們的雙眼</a:t>
            </a:r>
          </a:p>
          <a:p>
            <a:r>
              <a:rPr lang="zh-TW" altLang="zh-TW" dirty="0"/>
              <a:t>讓我們可以看到你在我們的兄弟姐妹</a:t>
            </a:r>
            <a:r>
              <a:rPr lang="zh-TW" altLang="zh-TW" dirty="0" smtClean="0"/>
              <a:t>之中</a:t>
            </a:r>
            <a:endParaRPr lang="zh-TW" altLang="zh-TW" dirty="0"/>
          </a:p>
          <a:p>
            <a:r>
              <a:rPr lang="en-US" altLang="zh-TW" dirty="0"/>
              <a:t> </a:t>
            </a:r>
            <a:r>
              <a:rPr lang="zh-TW" altLang="zh-TW" dirty="0" smtClean="0"/>
              <a:t>主</a:t>
            </a:r>
            <a:r>
              <a:rPr lang="zh-TW" altLang="zh-TW" dirty="0"/>
              <a:t>啊，打開我們的雙耳</a:t>
            </a:r>
          </a:p>
          <a:p>
            <a:r>
              <a:rPr lang="zh-TW" altLang="zh-TW" dirty="0"/>
              <a:t>讓我們能聽到飢餓者，寒冷者，驚嚇者，被壓迫者的吶喊。</a:t>
            </a:r>
          </a:p>
          <a:p>
            <a:r>
              <a:rPr lang="en-US" altLang="zh-TW" dirty="0"/>
              <a:t> </a:t>
            </a:r>
            <a:r>
              <a:rPr lang="zh-TW" altLang="zh-TW" dirty="0" smtClean="0"/>
              <a:t>主</a:t>
            </a:r>
            <a:r>
              <a:rPr lang="zh-TW" altLang="zh-TW" dirty="0"/>
              <a:t>啊，打開我們的心</a:t>
            </a:r>
          </a:p>
          <a:p>
            <a:r>
              <a:rPr lang="zh-TW" altLang="zh-TW" dirty="0"/>
              <a:t>使得我們可以彼此相愛如同你愛我們</a:t>
            </a:r>
            <a:r>
              <a:rPr lang="zh-TW" altLang="zh-TW" dirty="0" smtClean="0"/>
              <a:t>一樣主</a:t>
            </a:r>
            <a:r>
              <a:rPr lang="zh-TW" altLang="zh-TW" dirty="0"/>
              <a:t>啊，請以你的聖神來更新我們 。</a:t>
            </a:r>
          </a:p>
          <a:p>
            <a:r>
              <a:rPr lang="zh-TW" altLang="zh-TW" dirty="0"/>
              <a:t>讓我們獲得自由，再度完整如初</a:t>
            </a:r>
            <a:r>
              <a:rPr lang="zh-TW" altLang="zh-TW" dirty="0" smtClean="0"/>
              <a:t>！</a:t>
            </a:r>
            <a:r>
              <a:rPr lang="zh-TW" altLang="en-US" dirty="0" smtClean="0"/>
              <a:t>阿們</a:t>
            </a:r>
            <a:endParaRPr lang="zh-TW" altLang="zh-TW" dirty="0"/>
          </a:p>
          <a:p>
            <a:pPr marL="0" indent="0">
              <a:buNone/>
            </a:pPr>
            <a:endParaRPr lang="zh-TW" altLang="zh-TW" dirty="0"/>
          </a:p>
        </p:txBody>
      </p:sp>
    </p:spTree>
    <p:extLst>
      <p:ext uri="{BB962C8B-B14F-4D97-AF65-F5344CB8AC3E}">
        <p14:creationId xmlns:p14="http://schemas.microsoft.com/office/powerpoint/2010/main" val="3952922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/>
          <a:lstStyle/>
          <a:p>
            <a:pPr marL="0" indent="0" algn="ctr">
              <a:buNone/>
            </a:pPr>
            <a:r>
              <a:rPr lang="zh-TW" altLang="zh-TW" sz="5400" dirty="0">
                <a:latin typeface="標楷體" panose="03000509000000000000" pitchFamily="65" charset="-120"/>
                <a:ea typeface="標楷體" panose="03000509000000000000" pitchFamily="65" charset="-120"/>
              </a:rPr>
              <a:t>善終祝禱團牧靈培訓</a:t>
            </a:r>
            <a:r>
              <a:rPr lang="zh-TW" altLang="zh-TW" sz="5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課程</a:t>
            </a:r>
            <a:endParaRPr lang="en-US" altLang="zh-TW" sz="5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5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zh-TW" altLang="en-US" sz="54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7250" y="2564904"/>
            <a:ext cx="4889500" cy="4293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5191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5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我們從</a:t>
            </a:r>
            <a:r>
              <a:rPr lang="en-US" altLang="zh-TW" sz="5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3/15</a:t>
            </a:r>
            <a:r>
              <a:rPr lang="zh-TW" altLang="en-US" sz="5400" dirty="0" smtClean="0">
                <a:latin typeface="標楷體"/>
                <a:ea typeface="標楷體"/>
              </a:rPr>
              <a:t>、</a:t>
            </a:r>
            <a:r>
              <a:rPr lang="en-US" altLang="zh-TW" sz="5400" dirty="0" smtClean="0">
                <a:latin typeface="標楷體"/>
                <a:ea typeface="標楷體"/>
              </a:rPr>
              <a:t>22</a:t>
            </a:r>
            <a:r>
              <a:rPr lang="zh-TW" altLang="en-US" sz="5400" dirty="0" smtClean="0">
                <a:latin typeface="標楷體"/>
                <a:ea typeface="標楷體"/>
              </a:rPr>
              <a:t>、</a:t>
            </a:r>
            <a:r>
              <a:rPr lang="en-US" altLang="zh-TW" sz="5400" dirty="0" smtClean="0">
                <a:latin typeface="標楷體"/>
                <a:ea typeface="標楷體"/>
              </a:rPr>
              <a:t>29</a:t>
            </a:r>
            <a:br>
              <a:rPr lang="en-US" altLang="zh-TW" sz="5400" dirty="0" smtClean="0">
                <a:latin typeface="標楷體"/>
                <a:ea typeface="標楷體"/>
              </a:rPr>
            </a:br>
            <a:r>
              <a:rPr lang="zh-TW" altLang="en-US" sz="5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一起走過</a:t>
            </a:r>
            <a:endParaRPr lang="zh-TW" altLang="en-US" sz="5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6269636"/>
              </p:ext>
            </p:extLst>
          </p:nvPr>
        </p:nvGraphicFramePr>
        <p:xfrm>
          <a:off x="395536" y="206084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18921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BC51209-C5F0-4AFA-9DB0-2720A6DA8D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graphicEl>
                                              <a:dgm id="{9BC51209-C5F0-4AFA-9DB0-2720A6DA8D2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graphicEl>
                                              <a:dgm id="{9BC51209-C5F0-4AFA-9DB0-2720A6DA8D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graphicEl>
                                              <a:dgm id="{9BC51209-C5F0-4AFA-9DB0-2720A6DA8D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B9EE3A5-80AF-4A44-B420-C37E368BD8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graphicEl>
                                              <a:dgm id="{0B9EE3A5-80AF-4A44-B420-C37E368BD87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graphicEl>
                                              <a:dgm id="{0B9EE3A5-80AF-4A44-B420-C37E368BD8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graphicEl>
                                              <a:dgm id="{0B9EE3A5-80AF-4A44-B420-C37E368BD8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3FB7A39-62A0-4F5B-91B8-54EFBFCB4F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graphicEl>
                                              <a:dgm id="{43FB7A39-62A0-4F5B-91B8-54EFBFCB4FB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graphicEl>
                                              <a:dgm id="{43FB7A39-62A0-4F5B-91B8-54EFBFCB4F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graphicEl>
                                              <a:dgm id="{43FB7A39-62A0-4F5B-91B8-54EFBFCB4F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9ECC7B6-AEB9-471A-9FFB-06CF95FBD3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graphicEl>
                                              <a:dgm id="{E9ECC7B6-AEB9-471A-9FFB-06CF95FBD37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graphicEl>
                                              <a:dgm id="{E9ECC7B6-AEB9-471A-9FFB-06CF95FBD3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graphicEl>
                                              <a:dgm id="{E9ECC7B6-AEB9-471A-9FFB-06CF95FBD3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033522F-CB5E-48C0-82D2-9249716725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graphicEl>
                                              <a:dgm id="{0033522F-CB5E-48C0-82D2-92497167251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graphicEl>
                                              <a:dgm id="{0033522F-CB5E-48C0-82D2-9249716725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graphicEl>
                                              <a:dgm id="{0033522F-CB5E-48C0-82D2-9249716725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52443A8-93CB-4413-A718-C183232A7E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>
                                            <p:graphicEl>
                                              <a:dgm id="{A52443A8-93CB-4413-A718-C183232A7E4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graphicEl>
                                              <a:dgm id="{A52443A8-93CB-4413-A718-C183232A7E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graphicEl>
                                              <a:dgm id="{A52443A8-93CB-4413-A718-C183232A7E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453432E-AE7C-47D1-9B5F-58372D6CFF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>
                                            <p:graphicEl>
                                              <a:dgm id="{1453432E-AE7C-47D1-9B5F-58372D6CFF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graphicEl>
                                              <a:dgm id="{1453432E-AE7C-47D1-9B5F-58372D6CFF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graphicEl>
                                              <a:dgm id="{1453432E-AE7C-47D1-9B5F-58372D6CFF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2F0CE86-B041-478B-84DE-49EEAE3E65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">
                                            <p:graphicEl>
                                              <a:dgm id="{C2F0CE86-B041-478B-84DE-49EEAE3E65D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graphicEl>
                                              <a:dgm id="{C2F0CE86-B041-478B-84DE-49EEAE3E65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>
                                            <p:graphicEl>
                                              <a:dgm id="{C2F0CE86-B041-478B-84DE-49EEAE3E65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7904B75-5718-4F81-B2AF-D98AD5A75A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">
                                            <p:graphicEl>
                                              <a:dgm id="{B7904B75-5718-4F81-B2AF-D98AD5A75AA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graphicEl>
                                              <a:dgm id="{B7904B75-5718-4F81-B2AF-D98AD5A75A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graphicEl>
                                              <a:dgm id="{B7904B75-5718-4F81-B2AF-D98AD5A75A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0E71AC0-219A-4317-9F12-F5F0697268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">
                                            <p:graphicEl>
                                              <a:dgm id="{F0E71AC0-219A-4317-9F12-F5F06972688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">
                                            <p:graphicEl>
                                              <a:dgm id="{F0E71AC0-219A-4317-9F12-F5F0697268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graphicEl>
                                              <a:dgm id="{F0E71AC0-219A-4317-9F12-F5F0697268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381E734-0A24-499B-BF2D-D49189BB9F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">
                                            <p:graphicEl>
                                              <a:dgm id="{C381E734-0A24-499B-BF2D-D49189BB9F0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">
                                            <p:graphicEl>
                                              <a:dgm id="{C381E734-0A24-499B-BF2D-D49189BB9F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">
                                            <p:graphicEl>
                                              <a:dgm id="{C381E734-0A24-499B-BF2D-D49189BB9F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1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5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今天四月</a:t>
            </a:r>
            <a:r>
              <a:rPr lang="en-US" altLang="zh-TW" sz="5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12</a:t>
            </a:r>
            <a:r>
              <a:rPr lang="zh-TW" altLang="en-US" sz="5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endParaRPr lang="zh-TW" altLang="en-US" sz="5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zh-TW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善終</a:t>
            </a:r>
            <a:r>
              <a:rPr lang="zh-TW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祝禱員的</a:t>
            </a:r>
            <a:r>
              <a:rPr lang="zh-TW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使命</a:t>
            </a:r>
            <a:endParaRPr lang="en-US" altLang="zh-TW" sz="4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zh-TW" altLang="en-US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3142135"/>
            <a:ext cx="3888432" cy="3703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1039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5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今日課程安排</a:t>
            </a:r>
            <a:endParaRPr lang="zh-TW" altLang="en-US" sz="5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9:30—10:20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第一節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10:20—10:30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休息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10:30—11:20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第二節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11:20—11:30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休息</a:t>
            </a:r>
            <a:endParaRPr lang="zh-TW" altLang="en-US" sz="4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06044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5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我有話要說</a:t>
            </a:r>
            <a:endParaRPr lang="zh-TW" altLang="en-US" sz="5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517232"/>
          </a:xfrm>
        </p:spPr>
        <p:txBody>
          <a:bodyPr/>
          <a:lstStyle/>
          <a:p>
            <a:pPr marL="0" indent="0" algn="ctr">
              <a:buNone/>
            </a:pP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今天有個小小的邀請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就是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教會禮儀進入聖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週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讓我們陪伴耶穌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做個小小的刻苦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我們今天的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點心及水果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會減少供應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zh-TW" altLang="en-US" sz="4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85822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等到四月</a:t>
            </a:r>
            <a: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26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最後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一次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我們再一起慶祝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復活節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謝謝大家</a:t>
            </a:r>
          </a:p>
        </p:txBody>
      </p:sp>
    </p:spTree>
    <p:extLst>
      <p:ext uri="{BB962C8B-B14F-4D97-AF65-F5344CB8AC3E}">
        <p14:creationId xmlns:p14="http://schemas.microsoft.com/office/powerpoint/2010/main" val="1683186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5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聚會前祈禱</a:t>
            </a:r>
            <a:endParaRPr lang="zh-TW" altLang="en-US" sz="5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若望福音</a:t>
            </a:r>
            <a: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1:35-42</a:t>
            </a:r>
          </a:p>
          <a:p>
            <a:pPr marL="0" indent="0" algn="ctr">
              <a:buNone/>
            </a:pPr>
            <a: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來」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看」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愛上祂」</a:t>
            </a:r>
            <a:endParaRPr lang="zh-TW" altLang="en-US" sz="4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75575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活出十誡的真自由導讀簡報">
  <a:themeElements>
    <a:clrScheme name="活出十誡的真自由導讀簡報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活出十誡的真自由導讀簡報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活出十誡的真自由導讀簡報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活出十誡的真自由導讀簡報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活出十誡的真自由導讀簡報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活出十誡的真自由導讀簡報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活出十誡的真自由導讀簡報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活出十誡的真自由導讀簡報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活出十誡的真自由導讀簡報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活出十誡的真自由導讀簡報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活出十誡的真自由導讀簡報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活出十誡的真自由導讀簡報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活出十誡的真自由導讀簡報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活出十誡的真自由導讀簡報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772</Words>
  <Application>Microsoft Office PowerPoint</Application>
  <PresentationFormat>如螢幕大小 (4:3)</PresentationFormat>
  <Paragraphs>108</Paragraphs>
  <Slides>23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23</vt:i4>
      </vt:variant>
    </vt:vector>
  </HeadingPairs>
  <TitlesOfParts>
    <vt:vector size="24" baseType="lpstr">
      <vt:lpstr>活出十誡的真自由導讀簡報</vt:lpstr>
      <vt:lpstr>口開心就開</vt:lpstr>
      <vt:lpstr>PowerPoint 簡報</vt:lpstr>
      <vt:lpstr>PowerPoint 簡報</vt:lpstr>
      <vt:lpstr>我們從3/15、22、29 一起走過</vt:lpstr>
      <vt:lpstr>今天四月12日</vt:lpstr>
      <vt:lpstr>今日課程安排</vt:lpstr>
      <vt:lpstr>我有話要說</vt:lpstr>
      <vt:lpstr>PowerPoint 簡報</vt:lpstr>
      <vt:lpstr>聚會前祈禱</vt:lpstr>
      <vt:lpstr>PowerPoint 簡報</vt:lpstr>
      <vt:lpstr>PowerPoint 簡報</vt:lpstr>
      <vt:lpstr>PowerPoint 簡報</vt:lpstr>
      <vt:lpstr>想一想</vt:lpstr>
      <vt:lpstr>短影片反思</vt:lpstr>
      <vt:lpstr>PowerPoint 簡報</vt:lpstr>
      <vt:lpstr>定義</vt:lpstr>
      <vt:lpstr>聖經中祝禱員的使命</vt:lpstr>
      <vt:lpstr>耶穌—最佳善終祝禱員</vt:lpstr>
      <vt:lpstr>善終祝禱員</vt:lpstr>
      <vt:lpstr>影片欣賞</vt:lpstr>
      <vt:lpstr>結論</vt:lpstr>
      <vt:lpstr>PowerPoint 簡報</vt:lpstr>
      <vt:lpstr>課後祈禱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口開心就開</dc:title>
  <dc:creator>User</dc:creator>
  <cp:lastModifiedBy>User</cp:lastModifiedBy>
  <cp:revision>23</cp:revision>
  <dcterms:created xsi:type="dcterms:W3CDTF">2014-03-16T23:15:16Z</dcterms:created>
  <dcterms:modified xsi:type="dcterms:W3CDTF">2014-04-11T16:50:09Z</dcterms:modified>
</cp:coreProperties>
</file>