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24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CDF4D-0E5E-3F43-AB99-E95DDC3D3F2E}" type="datetimeFigureOut">
              <a:rPr lang="en-US" smtClean="0"/>
              <a:t>2014/4/25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9EA3F-0304-414E-8027-DD987E135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93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28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599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148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190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29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951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9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609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068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6796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9733-B6D2-A64E-87A9-671860B94276}" type="datetimeFigureOut">
              <a:rPr kumimoji="1" lang="zh-TW" altLang="en-US" smtClean="0"/>
              <a:t>2014/4/25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D1765-40E7-FD47-8642-2094D3CFF1B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75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人的基本情緒</a:t>
            </a:r>
            <a:endParaRPr kumimoji="1" lang="zh-TW" altLang="en-US" dirty="0"/>
          </a:p>
        </p:txBody>
      </p:sp>
      <p:pic>
        <p:nvPicPr>
          <p:cNvPr id="8" name="內容版面配置區 7" descr="Untitled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6" r="-40916"/>
          <a:stretch>
            <a:fillRect/>
          </a:stretch>
        </p:blipFill>
        <p:spPr>
          <a:xfrm>
            <a:off x="886736" y="1716421"/>
            <a:ext cx="7441043" cy="4092285"/>
          </a:xfrm>
        </p:spPr>
      </p:pic>
    </p:spTree>
    <p:extLst>
      <p:ext uri="{BB962C8B-B14F-4D97-AF65-F5344CB8AC3E}">
        <p14:creationId xmlns:p14="http://schemas.microsoft.com/office/powerpoint/2010/main" val="178469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dirty="0" smtClean="0">
                <a:latin typeface="Apple LiGothic Medium"/>
                <a:ea typeface="Apple LiGothic Medium"/>
                <a:cs typeface="Apple LiGothic Medium"/>
              </a:rPr>
              <a:t>人的存在性焦慮，會帶我去哪裡？</a:t>
            </a:r>
            <a:endParaRPr kumimoji="1" lang="zh-TW" altLang="en-US" dirty="0"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4" name="內容版面配置區 3" descr="圖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69" r="-413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230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zh-TW" sz="3600" b="1" dirty="0" smtClean="0"/>
              <a:t>  </a:t>
            </a:r>
            <a:r>
              <a:rPr lang="zh-TW" altLang="en-US" sz="3600" b="1" dirty="0" smtClean="0">
                <a:latin typeface="Apple LiGothic Medium"/>
                <a:ea typeface="Apple LiGothic Medium"/>
                <a:cs typeface="Apple LiGothic Medium"/>
              </a:rPr>
              <a:t>停滯</a:t>
            </a:r>
            <a:r>
              <a:rPr lang="en-US" altLang="zh-TW" sz="3600" b="1" dirty="0" smtClean="0"/>
              <a:t> </a:t>
            </a:r>
            <a:r>
              <a:rPr lang="en-US" altLang="zh-TW" sz="3600" b="1" dirty="0" smtClean="0">
                <a:solidFill>
                  <a:schemeClr val="accent2"/>
                </a:solidFill>
              </a:rPr>
              <a:t>&lt; 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              </a:t>
            </a:r>
            <a:r>
              <a:rPr lang="en-US" b="1" dirty="0" smtClean="0">
                <a:solidFill>
                  <a:schemeClr val="accent2"/>
                </a:solidFill>
              </a:rPr>
              <a:t>   </a:t>
            </a:r>
            <a:r>
              <a:rPr lang="zh-TW" altLang="en-US" b="1" dirty="0" smtClean="0"/>
              <a:t>靠</a:t>
            </a:r>
            <a:r>
              <a:rPr lang="zh-TW" altLang="en-US" b="1" dirty="0" smtClean="0">
                <a:solidFill>
                  <a:srgbClr val="FF0000"/>
                </a:solidFill>
              </a:rPr>
              <a:t>人</a:t>
            </a:r>
            <a:r>
              <a:rPr lang="zh-TW" altLang="en-US" b="1" dirty="0" smtClean="0"/>
              <a:t>：努力做</a:t>
            </a:r>
            <a:r>
              <a:rPr lang="zh-TW" altLang="en-US" b="1" dirty="0" smtClean="0">
                <a:solidFill>
                  <a:schemeClr val="accent2"/>
                </a:solidFill>
              </a:rPr>
              <a:t>主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00"/>
                </a:solidFill>
              </a:rPr>
              <a:t>                 </a:t>
            </a:r>
            <a:r>
              <a:rPr lang="zh-TW" altLang="en-US" b="1" dirty="0" smtClean="0">
                <a:solidFill>
                  <a:srgbClr val="000000"/>
                </a:solidFill>
              </a:rPr>
              <a:t>愛己：</a:t>
            </a:r>
            <a:r>
              <a:rPr lang="zh-TW" altLang="en-US" b="1" dirty="0" smtClean="0">
                <a:solidFill>
                  <a:srgbClr val="FF0000"/>
                </a:solidFill>
              </a:rPr>
              <a:t>承認</a:t>
            </a:r>
            <a:r>
              <a:rPr lang="zh-TW" altLang="en-US" b="1" dirty="0" smtClean="0">
                <a:solidFill>
                  <a:srgbClr val="000000"/>
                </a:solidFill>
              </a:rPr>
              <a:t>自己的軟弱有限</a:t>
            </a:r>
            <a:r>
              <a:rPr lang="en-US" altLang="zh-TW" b="1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 </a:t>
            </a:r>
            <a:r>
              <a:rPr lang="zh-TW" altLang="en-US" sz="3600" b="1" dirty="0" smtClean="0">
                <a:solidFill>
                  <a:srgbClr val="000000"/>
                </a:solidFill>
                <a:latin typeface="Apple LiGothic Medium"/>
                <a:ea typeface="Apple LiGothic Medium"/>
                <a:cs typeface="Apple LiGothic Medium"/>
              </a:rPr>
              <a:t>成長</a:t>
            </a:r>
            <a:r>
              <a:rPr lang="en-US" altLang="zh-TW" sz="3600" b="1" dirty="0" smtClean="0">
                <a:solidFill>
                  <a:schemeClr val="accent2"/>
                </a:solidFill>
              </a:rPr>
              <a:t> &lt;           </a:t>
            </a:r>
          </a:p>
          <a:p>
            <a:pPr marL="0" indent="0">
              <a:buNone/>
            </a:pPr>
            <a:r>
              <a:rPr lang="en-US" altLang="zh-TW" sz="3600" b="1" dirty="0" smtClean="0">
                <a:solidFill>
                  <a:srgbClr val="000000"/>
                </a:solidFill>
              </a:rPr>
              <a:t>               </a:t>
            </a:r>
            <a:r>
              <a:rPr lang="zh-TW" altLang="en-US" b="1" dirty="0" smtClean="0">
                <a:solidFill>
                  <a:srgbClr val="000000"/>
                </a:solidFill>
              </a:rPr>
              <a:t>愛</a:t>
            </a:r>
            <a:r>
              <a:rPr lang="zh-TW" altLang="en-US" b="1" dirty="0" smtClean="0"/>
              <a:t>人</a:t>
            </a:r>
            <a:r>
              <a:rPr lang="zh-TW" altLang="en-US" b="1" dirty="0" smtClean="0">
                <a:solidFill>
                  <a:srgbClr val="000000"/>
                </a:solidFill>
              </a:rPr>
              <a:t>：</a:t>
            </a:r>
            <a:r>
              <a:rPr lang="zh-TW" altLang="en-US" b="1" dirty="0" smtClean="0"/>
              <a:t>向</a:t>
            </a:r>
            <a:r>
              <a:rPr lang="zh-TW" altLang="en-US" b="1" dirty="0" smtClean="0">
                <a:solidFill>
                  <a:srgbClr val="FF0000"/>
                </a:solidFill>
              </a:rPr>
              <a:t>天主</a:t>
            </a:r>
            <a:r>
              <a:rPr lang="zh-TW" altLang="en-US" b="1" dirty="0" smtClean="0"/>
              <a:t>與</a:t>
            </a:r>
            <a:r>
              <a:rPr lang="zh-TW" altLang="en-US" b="1" dirty="0" smtClean="0">
                <a:solidFill>
                  <a:srgbClr val="FF0000"/>
                </a:solidFill>
              </a:rPr>
              <a:t>他人</a:t>
            </a:r>
            <a:r>
              <a:rPr lang="zh-TW" altLang="en-US" b="1" dirty="0" smtClean="0"/>
              <a:t>開放</a:t>
            </a:r>
            <a:endParaRPr lang="en-US" altLang="zh-TW" b="1" dirty="0"/>
          </a:p>
          <a:p>
            <a:pPr marL="0" indent="0">
              <a:buNone/>
            </a:pPr>
            <a:endParaRPr lang="en-US" altLang="zh-TW" sz="3600" b="1" dirty="0" smtClean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1659" y="1710026"/>
            <a:ext cx="3150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 </a:t>
            </a:r>
            <a:r>
              <a:rPr lang="zh-TW" altLang="en-US" sz="3200" b="1" dirty="0" smtClean="0"/>
              <a:t>惰性：抗拒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改變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Apple LiGothic Medium"/>
                <a:ea typeface="Apple LiGothic Medium"/>
                <a:cs typeface="Apple LiGothic Medium"/>
              </a:rPr>
              <a:t>天主</a:t>
            </a:r>
            <a:r>
              <a:rPr lang="zh-TW" altLang="en-US" b="1" dirty="0" smtClean="0">
                <a:solidFill>
                  <a:srgbClr val="FF0000"/>
                </a:solidFill>
                <a:latin typeface="Apple LiGothic Medium"/>
                <a:ea typeface="Apple LiGothic Medium"/>
                <a:cs typeface="Apple LiGothic Medium"/>
              </a:rPr>
              <a:t>賜</a:t>
            </a:r>
            <a:r>
              <a:rPr lang="zh-TW" altLang="en-US" b="1" dirty="0" smtClean="0">
                <a:latin typeface="Apple LiGothic Medium"/>
                <a:ea typeface="Apple LiGothic Medium"/>
                <a:cs typeface="Apple LiGothic Medium"/>
              </a:rPr>
              <a:t>我們最大的</a:t>
            </a:r>
            <a:r>
              <a:rPr lang="zh-TW" altLang="en-US" b="1" dirty="0" smtClean="0">
                <a:solidFill>
                  <a:srgbClr val="FF0000"/>
                </a:solidFill>
                <a:latin typeface="Apple LiGothic Medium"/>
                <a:ea typeface="Apple LiGothic Medium"/>
                <a:cs typeface="Apple LiGothic Medium"/>
              </a:rPr>
              <a:t>自由</a:t>
            </a:r>
            <a:r>
              <a:rPr lang="zh-TW" altLang="en-US" b="1" dirty="0" smtClean="0">
                <a:latin typeface="Apple LiGothic Medium"/>
                <a:ea typeface="Apple LiGothic Medium"/>
                <a:cs typeface="Apple LiGothic Medium"/>
              </a:rPr>
              <a:t>做選擇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6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 smtClean="0">
                <a:latin typeface="Apple LiGothic Medium"/>
                <a:ea typeface="Apple LiGothic Medium"/>
                <a:cs typeface="Apple LiGothic Medium"/>
              </a:rPr>
              <a:t>祂所以貧窮是為使你們成為富足的。</a:t>
            </a:r>
            <a:r>
              <a:rPr kumimoji="1" lang="zh-TW" altLang="en-US" sz="2400" dirty="0" smtClean="0"/>
              <a:t>格</a:t>
            </a:r>
            <a:r>
              <a:rPr kumimoji="1" lang="en-US" altLang="zh-TW" sz="2400" dirty="0" smtClean="0"/>
              <a:t>8:9</a:t>
            </a:r>
            <a:endParaRPr kumimoji="1" lang="zh-TW" altLang="en-US" sz="3600" dirty="0"/>
          </a:p>
        </p:txBody>
      </p:sp>
      <p:pic>
        <p:nvPicPr>
          <p:cNvPr id="4" name="內容版面配置區 3" descr="圖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23" r="-40023"/>
          <a:stretch>
            <a:fillRect/>
          </a:stretch>
        </p:blipFill>
        <p:spPr>
          <a:xfrm>
            <a:off x="587929" y="169774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9159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4439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zh-TW" altLang="en-US" b="1" dirty="0" smtClean="0">
                <a:latin typeface="Apple LiGothic Medium"/>
                <a:ea typeface="Apple LiGothic Medium"/>
                <a:cs typeface="Apple LiGothic Medium"/>
              </a:rPr>
              <a:t>十字架是接受痛苦且活出愛的智慧</a:t>
            </a:r>
            <a:r>
              <a:rPr kumimoji="1" lang="en-US" altLang="zh-TW" b="1" dirty="0" smtClean="0">
                <a:latin typeface="Apple LiGothic Medium"/>
                <a:ea typeface="Apple LiGothic Medium"/>
                <a:cs typeface="Apple LiGothic Medium"/>
              </a:rPr>
              <a:t/>
            </a:r>
            <a:br>
              <a:rPr kumimoji="1" lang="en-US" altLang="zh-TW" b="1" dirty="0" smtClean="0">
                <a:latin typeface="Apple LiGothic Medium"/>
                <a:ea typeface="Apple LiGothic Medium"/>
                <a:cs typeface="Apple LiGothic Medium"/>
              </a:rPr>
            </a:br>
            <a:r>
              <a:rPr kumimoji="1" lang="en-US" altLang="zh-TW" b="1" dirty="0"/>
              <a:t> </a:t>
            </a:r>
            <a:r>
              <a:rPr kumimoji="1" lang="en-US" altLang="zh-TW" b="1" dirty="0" smtClean="0"/>
              <a:t>                           </a:t>
            </a:r>
            <a:endParaRPr kumimoji="1" lang="zh-TW" altLang="en-US" b="1" dirty="0"/>
          </a:p>
        </p:txBody>
      </p:sp>
      <p:pic>
        <p:nvPicPr>
          <p:cNvPr id="4" name="內容版面配置區 3" descr="圖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25" r="-37825"/>
          <a:stretch>
            <a:fillRect/>
          </a:stretch>
        </p:blipFill>
        <p:spPr>
          <a:xfrm>
            <a:off x="-68267" y="1600200"/>
            <a:ext cx="9212267" cy="5066392"/>
          </a:xfrm>
        </p:spPr>
      </p:pic>
    </p:spTree>
    <p:extLst>
      <p:ext uri="{BB962C8B-B14F-4D97-AF65-F5344CB8AC3E}">
        <p14:creationId xmlns:p14="http://schemas.microsoft.com/office/powerpoint/2010/main" val="4321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51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佈景主題</vt:lpstr>
      <vt:lpstr>人的基本情緒</vt:lpstr>
      <vt:lpstr>人的存在性焦慮，會帶我去哪裡？</vt:lpstr>
      <vt:lpstr>天主賜我們最大的自由做選擇</vt:lpstr>
      <vt:lpstr>祂所以貧窮是為使你們成為富足的。格8:9</vt:lpstr>
      <vt:lpstr> 十字架是接受痛苦且活出愛的智慧                        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檯得勢力中正高級中學</dc:title>
  <dc:creator>Sheng</dc:creator>
  <cp:lastModifiedBy>Yu Hua Fang</cp:lastModifiedBy>
  <cp:revision>41</cp:revision>
  <dcterms:created xsi:type="dcterms:W3CDTF">2014-04-02T10:03:43Z</dcterms:created>
  <dcterms:modified xsi:type="dcterms:W3CDTF">2014-04-25T00:59:07Z</dcterms:modified>
</cp:coreProperties>
</file>